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 id="2147483698" r:id="rId2"/>
  </p:sldMasterIdLst>
  <p:sldIdLst>
    <p:sldId id="292" r:id="rId3"/>
    <p:sldId id="293" r:id="rId4"/>
    <p:sldId id="291" r:id="rId5"/>
    <p:sldId id="295" r:id="rId6"/>
    <p:sldId id="289" r:id="rId7"/>
    <p:sldId id="290" r:id="rId8"/>
    <p:sldId id="257" r:id="rId9"/>
    <p:sldId id="283" r:id="rId10"/>
    <p:sldId id="280" r:id="rId11"/>
    <p:sldId id="284" r:id="rId12"/>
    <p:sldId id="258" r:id="rId13"/>
    <p:sldId id="285" r:id="rId14"/>
    <p:sldId id="281" r:id="rId15"/>
    <p:sldId id="286" r:id="rId16"/>
    <p:sldId id="259" r:id="rId17"/>
    <p:sldId id="287" r:id="rId18"/>
    <p:sldId id="294" r:id="rId19"/>
    <p:sldId id="261" r:id="rId20"/>
  </p:sldIdLst>
  <p:sldSz cx="17068800" cy="9601200"/>
  <p:notesSz cx="2776538" cy="4519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5677C7-CADA-417B-9E93-9D93C673B262}" v="67" dt="2024-07-01T01:27:39.5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24" autoAdjust="0"/>
    <p:restoredTop sz="94660"/>
  </p:normalViewPr>
  <p:slideViewPr>
    <p:cSldViewPr snapToGrid="0">
      <p:cViewPr varScale="1">
        <p:scale>
          <a:sx n="79" d="100"/>
          <a:sy n="79" d="100"/>
        </p:scale>
        <p:origin x="83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1571308"/>
            <a:ext cx="1280160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2133600" y="5042853"/>
            <a:ext cx="128016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563448E-37C3-4997-B775-653194CC0BB5}" type="datetimeFigureOut">
              <a:rPr kumimoji="1" lang="ja-JP" altLang="en-US" smtClean="0"/>
              <a:t>2024/7/1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9917F0-E69A-451A-8595-1FE53DB7E85D}" type="slidenum">
              <a:rPr kumimoji="1" lang="ja-JP" altLang="en-US" smtClean="0"/>
              <a:t>‹#›</a:t>
            </a:fld>
            <a:endParaRPr kumimoji="1" lang="ja-JP" altLang="en-US"/>
          </a:p>
        </p:txBody>
      </p:sp>
    </p:spTree>
    <p:extLst>
      <p:ext uri="{BB962C8B-B14F-4D97-AF65-F5344CB8AC3E}">
        <p14:creationId xmlns:p14="http://schemas.microsoft.com/office/powerpoint/2010/main" val="808876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563448E-37C3-4997-B775-653194CC0BB5}" type="datetimeFigureOut">
              <a:rPr kumimoji="1" lang="ja-JP" altLang="en-US" smtClean="0"/>
              <a:t>2024/7/1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9917F0-E69A-451A-8595-1FE53DB7E85D}" type="slidenum">
              <a:rPr kumimoji="1" lang="ja-JP" altLang="en-US" smtClean="0"/>
              <a:t>‹#›</a:t>
            </a:fld>
            <a:endParaRPr kumimoji="1" lang="ja-JP" altLang="en-US"/>
          </a:p>
        </p:txBody>
      </p:sp>
    </p:spTree>
    <p:extLst>
      <p:ext uri="{BB962C8B-B14F-4D97-AF65-F5344CB8AC3E}">
        <p14:creationId xmlns:p14="http://schemas.microsoft.com/office/powerpoint/2010/main" val="729063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214860" y="511175"/>
            <a:ext cx="3680460"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173480" y="511175"/>
            <a:ext cx="10828020"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563448E-37C3-4997-B775-653194CC0BB5}" type="datetimeFigureOut">
              <a:rPr kumimoji="1" lang="ja-JP" altLang="en-US" smtClean="0"/>
              <a:t>2024/7/1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9917F0-E69A-451A-8595-1FE53DB7E85D}" type="slidenum">
              <a:rPr kumimoji="1" lang="ja-JP" altLang="en-US" smtClean="0"/>
              <a:t>‹#›</a:t>
            </a:fld>
            <a:endParaRPr kumimoji="1" lang="ja-JP" altLang="en-US"/>
          </a:p>
        </p:txBody>
      </p:sp>
    </p:spTree>
    <p:extLst>
      <p:ext uri="{BB962C8B-B14F-4D97-AF65-F5344CB8AC3E}">
        <p14:creationId xmlns:p14="http://schemas.microsoft.com/office/powerpoint/2010/main" val="27891907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73F109C1-C29B-8C6A-5297-7EE018A14AF6}"/>
              </a:ext>
            </a:extLst>
          </p:cNvPr>
          <p:cNvSpPr/>
          <p:nvPr userDrawn="1"/>
        </p:nvSpPr>
        <p:spPr>
          <a:xfrm>
            <a:off x="0" y="0"/>
            <a:ext cx="17068800" cy="499988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966"/>
          </a:p>
        </p:txBody>
      </p:sp>
      <p:cxnSp>
        <p:nvCxnSpPr>
          <p:cNvPr id="7" name="直線コネクタ 6">
            <a:extLst>
              <a:ext uri="{FF2B5EF4-FFF2-40B4-BE49-F238E27FC236}">
                <a16:creationId xmlns:a16="http://schemas.microsoft.com/office/drawing/2014/main" id="{5AEE3D83-4F70-F653-535A-9AD6F4BE7685}"/>
              </a:ext>
            </a:extLst>
          </p:cNvPr>
          <p:cNvCxnSpPr>
            <a:cxnSpLocks/>
          </p:cNvCxnSpPr>
          <p:nvPr userDrawn="1"/>
        </p:nvCxnSpPr>
        <p:spPr>
          <a:xfrm>
            <a:off x="0" y="4999880"/>
            <a:ext cx="170688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1D3C6368-A150-AA94-2527-6F7059D88CD1}"/>
              </a:ext>
            </a:extLst>
          </p:cNvPr>
          <p:cNvSpPr txBox="1"/>
          <p:nvPr userDrawn="1"/>
        </p:nvSpPr>
        <p:spPr>
          <a:xfrm>
            <a:off x="178281" y="101097"/>
            <a:ext cx="3697688" cy="609398"/>
          </a:xfrm>
          <a:prstGeom prst="rect">
            <a:avLst/>
          </a:prstGeom>
          <a:noFill/>
        </p:spPr>
        <p:txBody>
          <a:bodyPr wrap="square" rtlCol="0">
            <a:spAutoFit/>
          </a:bodyPr>
          <a:lstStyle/>
          <a:p>
            <a:r>
              <a:rPr kumimoji="1" lang="ja-JP" altLang="en-US" sz="3360" b="1" dirty="0"/>
              <a:t>解答ゾーン</a:t>
            </a:r>
          </a:p>
        </p:txBody>
      </p:sp>
    </p:spTree>
    <p:extLst>
      <p:ext uri="{BB962C8B-B14F-4D97-AF65-F5344CB8AC3E}">
        <p14:creationId xmlns:p14="http://schemas.microsoft.com/office/powerpoint/2010/main" val="36723128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80160" y="1571309"/>
            <a:ext cx="14508480" cy="3342641"/>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2133600" y="5042854"/>
            <a:ext cx="12801600" cy="2318067"/>
          </a:xfrm>
        </p:spPr>
        <p:txBody>
          <a:bodyPr/>
          <a:lstStyle>
            <a:lvl1pPr marL="0" indent="0" algn="ctr">
              <a:buNone/>
              <a:defRPr sz="3360"/>
            </a:lvl1pPr>
            <a:lvl2pPr marL="640038" indent="0" algn="ctr">
              <a:buNone/>
              <a:defRPr sz="2801"/>
            </a:lvl2pPr>
            <a:lvl3pPr marL="1280075" indent="0" algn="ctr">
              <a:buNone/>
              <a:defRPr sz="2520"/>
            </a:lvl3pPr>
            <a:lvl4pPr marL="1920110" indent="0" algn="ctr">
              <a:buNone/>
              <a:defRPr sz="2239"/>
            </a:lvl4pPr>
            <a:lvl5pPr marL="2560147" indent="0" algn="ctr">
              <a:buNone/>
              <a:defRPr sz="2239"/>
            </a:lvl5pPr>
            <a:lvl6pPr marL="3200185" indent="0" algn="ctr">
              <a:buNone/>
              <a:defRPr sz="2239"/>
            </a:lvl6pPr>
            <a:lvl7pPr marL="3840223" indent="0" algn="ctr">
              <a:buNone/>
              <a:defRPr sz="2239"/>
            </a:lvl7pPr>
            <a:lvl8pPr marL="4480257" indent="0" algn="ctr">
              <a:buNone/>
              <a:defRPr sz="2239"/>
            </a:lvl8pPr>
            <a:lvl9pPr marL="5120295" indent="0" algn="ctr">
              <a:buNone/>
              <a:defRPr sz="2239"/>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563448E-37C3-4997-B775-653194CC0BB5}" type="datetimeFigureOut">
              <a:rPr kumimoji="1" lang="ja-JP" altLang="en-US" smtClean="0"/>
              <a:t>2024/7/1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9917F0-E69A-451A-8595-1FE53DB7E85D}" type="slidenum">
              <a:rPr kumimoji="1" lang="ja-JP" altLang="en-US" smtClean="0"/>
              <a:t>‹#›</a:t>
            </a:fld>
            <a:endParaRPr kumimoji="1" lang="ja-JP" altLang="en-US"/>
          </a:p>
        </p:txBody>
      </p:sp>
    </p:spTree>
    <p:extLst>
      <p:ext uri="{BB962C8B-B14F-4D97-AF65-F5344CB8AC3E}">
        <p14:creationId xmlns:p14="http://schemas.microsoft.com/office/powerpoint/2010/main" val="1068664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563448E-37C3-4997-B775-653194CC0BB5}" type="datetimeFigureOut">
              <a:rPr kumimoji="1" lang="ja-JP" altLang="en-US" smtClean="0"/>
              <a:t>2024/7/1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9917F0-E69A-451A-8595-1FE53DB7E85D}" type="slidenum">
              <a:rPr kumimoji="1" lang="ja-JP" altLang="en-US" smtClean="0"/>
              <a:t>‹#›</a:t>
            </a:fld>
            <a:endParaRPr kumimoji="1" lang="ja-JP" altLang="en-US"/>
          </a:p>
        </p:txBody>
      </p:sp>
    </p:spTree>
    <p:extLst>
      <p:ext uri="{BB962C8B-B14F-4D97-AF65-F5344CB8AC3E}">
        <p14:creationId xmlns:p14="http://schemas.microsoft.com/office/powerpoint/2010/main" val="37870449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64591" y="2393635"/>
            <a:ext cx="1472184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64591" y="6425252"/>
            <a:ext cx="14721840" cy="2100262"/>
          </a:xfrm>
        </p:spPr>
        <p:txBody>
          <a:bodyPr/>
          <a:lstStyle>
            <a:lvl1pPr marL="0" indent="0">
              <a:buNone/>
              <a:defRPr sz="3360">
                <a:solidFill>
                  <a:schemeClr val="tx1"/>
                </a:solidFill>
              </a:defRPr>
            </a:lvl1pPr>
            <a:lvl2pPr marL="640038" indent="0">
              <a:buNone/>
              <a:defRPr sz="2801">
                <a:solidFill>
                  <a:schemeClr val="tx1">
                    <a:tint val="75000"/>
                  </a:schemeClr>
                </a:solidFill>
              </a:defRPr>
            </a:lvl2pPr>
            <a:lvl3pPr marL="1280075" indent="0">
              <a:buNone/>
              <a:defRPr sz="2520">
                <a:solidFill>
                  <a:schemeClr val="tx1">
                    <a:tint val="75000"/>
                  </a:schemeClr>
                </a:solidFill>
              </a:defRPr>
            </a:lvl3pPr>
            <a:lvl4pPr marL="1920110" indent="0">
              <a:buNone/>
              <a:defRPr sz="2239">
                <a:solidFill>
                  <a:schemeClr val="tx1">
                    <a:tint val="75000"/>
                  </a:schemeClr>
                </a:solidFill>
              </a:defRPr>
            </a:lvl4pPr>
            <a:lvl5pPr marL="2560147" indent="0">
              <a:buNone/>
              <a:defRPr sz="2239">
                <a:solidFill>
                  <a:schemeClr val="tx1">
                    <a:tint val="75000"/>
                  </a:schemeClr>
                </a:solidFill>
              </a:defRPr>
            </a:lvl5pPr>
            <a:lvl6pPr marL="3200185" indent="0">
              <a:buNone/>
              <a:defRPr sz="2239">
                <a:solidFill>
                  <a:schemeClr val="tx1">
                    <a:tint val="75000"/>
                  </a:schemeClr>
                </a:solidFill>
              </a:defRPr>
            </a:lvl6pPr>
            <a:lvl7pPr marL="3840223" indent="0">
              <a:buNone/>
              <a:defRPr sz="2239">
                <a:solidFill>
                  <a:schemeClr val="tx1">
                    <a:tint val="75000"/>
                  </a:schemeClr>
                </a:solidFill>
              </a:defRPr>
            </a:lvl7pPr>
            <a:lvl8pPr marL="4480257" indent="0">
              <a:buNone/>
              <a:defRPr sz="2239">
                <a:solidFill>
                  <a:schemeClr val="tx1">
                    <a:tint val="75000"/>
                  </a:schemeClr>
                </a:solidFill>
              </a:defRPr>
            </a:lvl8pPr>
            <a:lvl9pPr marL="5120295" indent="0">
              <a:buNone/>
              <a:defRPr sz="2239">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563448E-37C3-4997-B775-653194CC0BB5}" type="datetimeFigureOut">
              <a:rPr kumimoji="1" lang="ja-JP" altLang="en-US" smtClean="0"/>
              <a:t>2024/7/1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9917F0-E69A-451A-8595-1FE53DB7E85D}" type="slidenum">
              <a:rPr kumimoji="1" lang="ja-JP" altLang="en-US" smtClean="0"/>
              <a:t>‹#›</a:t>
            </a:fld>
            <a:endParaRPr kumimoji="1" lang="ja-JP" altLang="en-US"/>
          </a:p>
        </p:txBody>
      </p:sp>
    </p:spTree>
    <p:extLst>
      <p:ext uri="{BB962C8B-B14F-4D97-AF65-F5344CB8AC3E}">
        <p14:creationId xmlns:p14="http://schemas.microsoft.com/office/powerpoint/2010/main" val="12859465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173480" y="2555874"/>
            <a:ext cx="7254240" cy="609187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8641080" y="2555874"/>
            <a:ext cx="7254240" cy="609187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563448E-37C3-4997-B775-653194CC0BB5}" type="datetimeFigureOut">
              <a:rPr kumimoji="1" lang="ja-JP" altLang="en-US" smtClean="0"/>
              <a:t>2024/7/1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D9917F0-E69A-451A-8595-1FE53DB7E85D}" type="slidenum">
              <a:rPr kumimoji="1" lang="ja-JP" altLang="en-US" smtClean="0"/>
              <a:t>‹#›</a:t>
            </a:fld>
            <a:endParaRPr kumimoji="1" lang="ja-JP" altLang="en-US"/>
          </a:p>
        </p:txBody>
      </p:sp>
    </p:spTree>
    <p:extLst>
      <p:ext uri="{BB962C8B-B14F-4D97-AF65-F5344CB8AC3E}">
        <p14:creationId xmlns:p14="http://schemas.microsoft.com/office/powerpoint/2010/main" val="23686822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175705" y="511177"/>
            <a:ext cx="14721840" cy="1855789"/>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75705" y="2353630"/>
            <a:ext cx="7220901" cy="1153478"/>
          </a:xfrm>
        </p:spPr>
        <p:txBody>
          <a:bodyPr anchor="b"/>
          <a:lstStyle>
            <a:lvl1pPr marL="0" indent="0">
              <a:buNone/>
              <a:defRPr sz="3360" b="1"/>
            </a:lvl1pPr>
            <a:lvl2pPr marL="640038" indent="0">
              <a:buNone/>
              <a:defRPr sz="2801" b="1"/>
            </a:lvl2pPr>
            <a:lvl3pPr marL="1280075" indent="0">
              <a:buNone/>
              <a:defRPr sz="2520" b="1"/>
            </a:lvl3pPr>
            <a:lvl4pPr marL="1920110" indent="0">
              <a:buNone/>
              <a:defRPr sz="2239" b="1"/>
            </a:lvl4pPr>
            <a:lvl5pPr marL="2560147" indent="0">
              <a:buNone/>
              <a:defRPr sz="2239" b="1"/>
            </a:lvl5pPr>
            <a:lvl6pPr marL="3200185" indent="0">
              <a:buNone/>
              <a:defRPr sz="2239" b="1"/>
            </a:lvl6pPr>
            <a:lvl7pPr marL="3840223" indent="0">
              <a:buNone/>
              <a:defRPr sz="2239" b="1"/>
            </a:lvl7pPr>
            <a:lvl8pPr marL="4480257" indent="0">
              <a:buNone/>
              <a:defRPr sz="2239" b="1"/>
            </a:lvl8pPr>
            <a:lvl9pPr marL="5120295" indent="0">
              <a:buNone/>
              <a:defRPr sz="2239" b="1"/>
            </a:lvl9pPr>
          </a:lstStyle>
          <a:p>
            <a:pPr lvl="0"/>
            <a:r>
              <a:rPr lang="ja-JP" altLang="en-US"/>
              <a:t>マスター テキストの書式設定</a:t>
            </a:r>
          </a:p>
        </p:txBody>
      </p:sp>
      <p:sp>
        <p:nvSpPr>
          <p:cNvPr id="4" name="Content Placeholder 3"/>
          <p:cNvSpPr>
            <a:spLocks noGrp="1"/>
          </p:cNvSpPr>
          <p:nvPr>
            <p:ph sz="half" idx="2"/>
          </p:nvPr>
        </p:nvSpPr>
        <p:spPr>
          <a:xfrm>
            <a:off x="1175705" y="3507105"/>
            <a:ext cx="7220901" cy="515842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8641080" y="2353630"/>
            <a:ext cx="7256465" cy="1153478"/>
          </a:xfrm>
        </p:spPr>
        <p:txBody>
          <a:bodyPr anchor="b"/>
          <a:lstStyle>
            <a:lvl1pPr marL="0" indent="0">
              <a:buNone/>
              <a:defRPr sz="3360" b="1"/>
            </a:lvl1pPr>
            <a:lvl2pPr marL="640038" indent="0">
              <a:buNone/>
              <a:defRPr sz="2801" b="1"/>
            </a:lvl2pPr>
            <a:lvl3pPr marL="1280075" indent="0">
              <a:buNone/>
              <a:defRPr sz="2520" b="1"/>
            </a:lvl3pPr>
            <a:lvl4pPr marL="1920110" indent="0">
              <a:buNone/>
              <a:defRPr sz="2239" b="1"/>
            </a:lvl4pPr>
            <a:lvl5pPr marL="2560147" indent="0">
              <a:buNone/>
              <a:defRPr sz="2239" b="1"/>
            </a:lvl5pPr>
            <a:lvl6pPr marL="3200185" indent="0">
              <a:buNone/>
              <a:defRPr sz="2239" b="1"/>
            </a:lvl6pPr>
            <a:lvl7pPr marL="3840223" indent="0">
              <a:buNone/>
              <a:defRPr sz="2239" b="1"/>
            </a:lvl7pPr>
            <a:lvl8pPr marL="4480257" indent="0">
              <a:buNone/>
              <a:defRPr sz="2239" b="1"/>
            </a:lvl8pPr>
            <a:lvl9pPr marL="5120295" indent="0">
              <a:buNone/>
              <a:defRPr sz="2239" b="1"/>
            </a:lvl9pPr>
          </a:lstStyle>
          <a:p>
            <a:pPr lvl="0"/>
            <a:r>
              <a:rPr lang="ja-JP" altLang="en-US"/>
              <a:t>マスター テキストの書式設定</a:t>
            </a:r>
          </a:p>
        </p:txBody>
      </p:sp>
      <p:sp>
        <p:nvSpPr>
          <p:cNvPr id="6" name="Content Placeholder 5"/>
          <p:cNvSpPr>
            <a:spLocks noGrp="1"/>
          </p:cNvSpPr>
          <p:nvPr>
            <p:ph sz="quarter" idx="4"/>
          </p:nvPr>
        </p:nvSpPr>
        <p:spPr>
          <a:xfrm>
            <a:off x="8641080" y="3507105"/>
            <a:ext cx="7256465" cy="515842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563448E-37C3-4997-B775-653194CC0BB5}" type="datetimeFigureOut">
              <a:rPr kumimoji="1" lang="ja-JP" altLang="en-US" smtClean="0"/>
              <a:t>2024/7/1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D9917F0-E69A-451A-8595-1FE53DB7E85D}" type="slidenum">
              <a:rPr kumimoji="1" lang="ja-JP" altLang="en-US" smtClean="0"/>
              <a:t>‹#›</a:t>
            </a:fld>
            <a:endParaRPr kumimoji="1" lang="ja-JP" altLang="en-US"/>
          </a:p>
        </p:txBody>
      </p:sp>
    </p:spTree>
    <p:extLst>
      <p:ext uri="{BB962C8B-B14F-4D97-AF65-F5344CB8AC3E}">
        <p14:creationId xmlns:p14="http://schemas.microsoft.com/office/powerpoint/2010/main" val="41733786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563448E-37C3-4997-B775-653194CC0BB5}" type="datetimeFigureOut">
              <a:rPr kumimoji="1" lang="ja-JP" altLang="en-US" smtClean="0"/>
              <a:t>2024/7/1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D9917F0-E69A-451A-8595-1FE53DB7E85D}" type="slidenum">
              <a:rPr kumimoji="1" lang="ja-JP" altLang="en-US" smtClean="0"/>
              <a:t>‹#›</a:t>
            </a:fld>
            <a:endParaRPr kumimoji="1" lang="ja-JP" altLang="en-US"/>
          </a:p>
        </p:txBody>
      </p:sp>
    </p:spTree>
    <p:extLst>
      <p:ext uri="{BB962C8B-B14F-4D97-AF65-F5344CB8AC3E}">
        <p14:creationId xmlns:p14="http://schemas.microsoft.com/office/powerpoint/2010/main" val="41490099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63448E-37C3-4997-B775-653194CC0BB5}" type="datetimeFigureOut">
              <a:rPr kumimoji="1" lang="ja-JP" altLang="en-US" smtClean="0"/>
              <a:t>2024/7/1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D9917F0-E69A-451A-8595-1FE53DB7E85D}" type="slidenum">
              <a:rPr kumimoji="1" lang="ja-JP" altLang="en-US" smtClean="0"/>
              <a:t>‹#›</a:t>
            </a:fld>
            <a:endParaRPr kumimoji="1" lang="ja-JP" altLang="en-US"/>
          </a:p>
        </p:txBody>
      </p:sp>
    </p:spTree>
    <p:extLst>
      <p:ext uri="{BB962C8B-B14F-4D97-AF65-F5344CB8AC3E}">
        <p14:creationId xmlns:p14="http://schemas.microsoft.com/office/powerpoint/2010/main" val="3296570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563448E-37C3-4997-B775-653194CC0BB5}" type="datetimeFigureOut">
              <a:rPr kumimoji="1" lang="ja-JP" altLang="en-US" smtClean="0"/>
              <a:t>2024/7/1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9917F0-E69A-451A-8595-1FE53DB7E85D}" type="slidenum">
              <a:rPr kumimoji="1" lang="ja-JP" altLang="en-US" smtClean="0"/>
              <a:t>‹#›</a:t>
            </a:fld>
            <a:endParaRPr kumimoji="1" lang="ja-JP" altLang="en-US"/>
          </a:p>
        </p:txBody>
      </p:sp>
    </p:spTree>
    <p:extLst>
      <p:ext uri="{BB962C8B-B14F-4D97-AF65-F5344CB8AC3E}">
        <p14:creationId xmlns:p14="http://schemas.microsoft.com/office/powerpoint/2010/main" val="16646619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75707" y="640080"/>
            <a:ext cx="5505132" cy="2240280"/>
          </a:xfrm>
        </p:spPr>
        <p:txBody>
          <a:bodyPr anchor="b"/>
          <a:lstStyle>
            <a:lvl1pPr>
              <a:defRPr sz="4481"/>
            </a:lvl1pPr>
          </a:lstStyle>
          <a:p>
            <a:r>
              <a:rPr lang="ja-JP" altLang="en-US"/>
              <a:t>マスター タイトルの書式設定</a:t>
            </a:r>
            <a:endParaRPr lang="en-US" dirty="0"/>
          </a:p>
        </p:txBody>
      </p:sp>
      <p:sp>
        <p:nvSpPr>
          <p:cNvPr id="3" name="Content Placeholder 2"/>
          <p:cNvSpPr>
            <a:spLocks noGrp="1"/>
          </p:cNvSpPr>
          <p:nvPr>
            <p:ph idx="1"/>
          </p:nvPr>
        </p:nvSpPr>
        <p:spPr>
          <a:xfrm>
            <a:off x="7256463" y="1382398"/>
            <a:ext cx="8641080" cy="6823074"/>
          </a:xfrm>
        </p:spPr>
        <p:txBody>
          <a:bodyPr/>
          <a:lstStyle>
            <a:lvl1pPr>
              <a:defRPr sz="4481"/>
            </a:lvl1pPr>
            <a:lvl2pPr>
              <a:defRPr sz="3919"/>
            </a:lvl2pPr>
            <a:lvl3pPr>
              <a:defRPr sz="3360"/>
            </a:lvl3pPr>
            <a:lvl4pPr>
              <a:defRPr sz="2801"/>
            </a:lvl4pPr>
            <a:lvl5pPr>
              <a:defRPr sz="2801"/>
            </a:lvl5pPr>
            <a:lvl6pPr>
              <a:defRPr sz="2801"/>
            </a:lvl6pPr>
            <a:lvl7pPr>
              <a:defRPr sz="2801"/>
            </a:lvl7pPr>
            <a:lvl8pPr>
              <a:defRPr sz="2801"/>
            </a:lvl8pPr>
            <a:lvl9pPr>
              <a:defRPr sz="28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175707" y="2880360"/>
            <a:ext cx="5505132" cy="5336223"/>
          </a:xfrm>
        </p:spPr>
        <p:txBody>
          <a:bodyPr/>
          <a:lstStyle>
            <a:lvl1pPr marL="0" indent="0">
              <a:buNone/>
              <a:defRPr sz="2239"/>
            </a:lvl1pPr>
            <a:lvl2pPr marL="640038" indent="0">
              <a:buNone/>
              <a:defRPr sz="1961"/>
            </a:lvl2pPr>
            <a:lvl3pPr marL="1280075" indent="0">
              <a:buNone/>
              <a:defRPr sz="1680"/>
            </a:lvl3pPr>
            <a:lvl4pPr marL="1920110" indent="0">
              <a:buNone/>
              <a:defRPr sz="1399"/>
            </a:lvl4pPr>
            <a:lvl5pPr marL="2560147" indent="0">
              <a:buNone/>
              <a:defRPr sz="1399"/>
            </a:lvl5pPr>
            <a:lvl6pPr marL="3200185" indent="0">
              <a:buNone/>
              <a:defRPr sz="1399"/>
            </a:lvl6pPr>
            <a:lvl7pPr marL="3840223" indent="0">
              <a:buNone/>
              <a:defRPr sz="1399"/>
            </a:lvl7pPr>
            <a:lvl8pPr marL="4480257" indent="0">
              <a:buNone/>
              <a:defRPr sz="1399"/>
            </a:lvl8pPr>
            <a:lvl9pPr marL="5120295" indent="0">
              <a:buNone/>
              <a:defRPr sz="139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563448E-37C3-4997-B775-653194CC0BB5}" type="datetimeFigureOut">
              <a:rPr kumimoji="1" lang="ja-JP" altLang="en-US" smtClean="0"/>
              <a:t>2024/7/1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D9917F0-E69A-451A-8595-1FE53DB7E85D}" type="slidenum">
              <a:rPr kumimoji="1" lang="ja-JP" altLang="en-US" smtClean="0"/>
              <a:t>‹#›</a:t>
            </a:fld>
            <a:endParaRPr kumimoji="1" lang="ja-JP" altLang="en-US"/>
          </a:p>
        </p:txBody>
      </p:sp>
    </p:spTree>
    <p:extLst>
      <p:ext uri="{BB962C8B-B14F-4D97-AF65-F5344CB8AC3E}">
        <p14:creationId xmlns:p14="http://schemas.microsoft.com/office/powerpoint/2010/main" val="12871172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75707" y="640080"/>
            <a:ext cx="5505132" cy="2240280"/>
          </a:xfrm>
        </p:spPr>
        <p:txBody>
          <a:bodyPr anchor="b"/>
          <a:lstStyle>
            <a:lvl1pPr>
              <a:defRPr sz="448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7256463" y="1382398"/>
            <a:ext cx="8641080" cy="6823074"/>
          </a:xfrm>
        </p:spPr>
        <p:txBody>
          <a:bodyPr anchor="t"/>
          <a:lstStyle>
            <a:lvl1pPr marL="0" indent="0">
              <a:buNone/>
              <a:defRPr sz="4481"/>
            </a:lvl1pPr>
            <a:lvl2pPr marL="640038" indent="0">
              <a:buNone/>
              <a:defRPr sz="3919"/>
            </a:lvl2pPr>
            <a:lvl3pPr marL="1280075" indent="0">
              <a:buNone/>
              <a:defRPr sz="3360"/>
            </a:lvl3pPr>
            <a:lvl4pPr marL="1920110" indent="0">
              <a:buNone/>
              <a:defRPr sz="2801"/>
            </a:lvl4pPr>
            <a:lvl5pPr marL="2560147" indent="0">
              <a:buNone/>
              <a:defRPr sz="2801"/>
            </a:lvl5pPr>
            <a:lvl6pPr marL="3200185" indent="0">
              <a:buNone/>
              <a:defRPr sz="2801"/>
            </a:lvl6pPr>
            <a:lvl7pPr marL="3840223" indent="0">
              <a:buNone/>
              <a:defRPr sz="2801"/>
            </a:lvl7pPr>
            <a:lvl8pPr marL="4480257" indent="0">
              <a:buNone/>
              <a:defRPr sz="2801"/>
            </a:lvl8pPr>
            <a:lvl9pPr marL="5120295" indent="0">
              <a:buNone/>
              <a:defRPr sz="2801"/>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175707" y="2880360"/>
            <a:ext cx="5505132" cy="5336223"/>
          </a:xfrm>
        </p:spPr>
        <p:txBody>
          <a:bodyPr/>
          <a:lstStyle>
            <a:lvl1pPr marL="0" indent="0">
              <a:buNone/>
              <a:defRPr sz="2239"/>
            </a:lvl1pPr>
            <a:lvl2pPr marL="640038" indent="0">
              <a:buNone/>
              <a:defRPr sz="1961"/>
            </a:lvl2pPr>
            <a:lvl3pPr marL="1280075" indent="0">
              <a:buNone/>
              <a:defRPr sz="1680"/>
            </a:lvl3pPr>
            <a:lvl4pPr marL="1920110" indent="0">
              <a:buNone/>
              <a:defRPr sz="1399"/>
            </a:lvl4pPr>
            <a:lvl5pPr marL="2560147" indent="0">
              <a:buNone/>
              <a:defRPr sz="1399"/>
            </a:lvl5pPr>
            <a:lvl6pPr marL="3200185" indent="0">
              <a:buNone/>
              <a:defRPr sz="1399"/>
            </a:lvl6pPr>
            <a:lvl7pPr marL="3840223" indent="0">
              <a:buNone/>
              <a:defRPr sz="1399"/>
            </a:lvl7pPr>
            <a:lvl8pPr marL="4480257" indent="0">
              <a:buNone/>
              <a:defRPr sz="1399"/>
            </a:lvl8pPr>
            <a:lvl9pPr marL="5120295" indent="0">
              <a:buNone/>
              <a:defRPr sz="139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563448E-37C3-4997-B775-653194CC0BB5}" type="datetimeFigureOut">
              <a:rPr kumimoji="1" lang="ja-JP" altLang="en-US" smtClean="0"/>
              <a:t>2024/7/1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D9917F0-E69A-451A-8595-1FE53DB7E85D}" type="slidenum">
              <a:rPr kumimoji="1" lang="ja-JP" altLang="en-US" smtClean="0"/>
              <a:t>‹#›</a:t>
            </a:fld>
            <a:endParaRPr kumimoji="1" lang="ja-JP" altLang="en-US"/>
          </a:p>
        </p:txBody>
      </p:sp>
    </p:spTree>
    <p:extLst>
      <p:ext uri="{BB962C8B-B14F-4D97-AF65-F5344CB8AC3E}">
        <p14:creationId xmlns:p14="http://schemas.microsoft.com/office/powerpoint/2010/main" val="25155817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563448E-37C3-4997-B775-653194CC0BB5}" type="datetimeFigureOut">
              <a:rPr kumimoji="1" lang="ja-JP" altLang="en-US" smtClean="0"/>
              <a:t>2024/7/1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9917F0-E69A-451A-8595-1FE53DB7E85D}" type="slidenum">
              <a:rPr kumimoji="1" lang="ja-JP" altLang="en-US" smtClean="0"/>
              <a:t>‹#›</a:t>
            </a:fld>
            <a:endParaRPr kumimoji="1" lang="ja-JP" altLang="en-US"/>
          </a:p>
        </p:txBody>
      </p:sp>
    </p:spTree>
    <p:extLst>
      <p:ext uri="{BB962C8B-B14F-4D97-AF65-F5344CB8AC3E}">
        <p14:creationId xmlns:p14="http://schemas.microsoft.com/office/powerpoint/2010/main" val="12604858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214862" y="511177"/>
            <a:ext cx="3680462"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173482" y="511177"/>
            <a:ext cx="10828022"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563448E-37C3-4997-B775-653194CC0BB5}" type="datetimeFigureOut">
              <a:rPr kumimoji="1" lang="ja-JP" altLang="en-US" smtClean="0"/>
              <a:t>2024/7/1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9917F0-E69A-451A-8595-1FE53DB7E85D}" type="slidenum">
              <a:rPr kumimoji="1" lang="ja-JP" altLang="en-US" smtClean="0"/>
              <a:t>‹#›</a:t>
            </a:fld>
            <a:endParaRPr kumimoji="1" lang="ja-JP" altLang="en-US"/>
          </a:p>
        </p:txBody>
      </p:sp>
    </p:spTree>
    <p:extLst>
      <p:ext uri="{BB962C8B-B14F-4D97-AF65-F5344CB8AC3E}">
        <p14:creationId xmlns:p14="http://schemas.microsoft.com/office/powerpoint/2010/main" val="3717855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64590" y="2393634"/>
            <a:ext cx="1472184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64590" y="6425249"/>
            <a:ext cx="14721840" cy="2100262"/>
          </a:xfrm>
        </p:spPr>
        <p:txBody>
          <a:bodyPr/>
          <a:lstStyle>
            <a:lvl1pPr marL="0" indent="0">
              <a:buNone/>
              <a:defRPr sz="3360">
                <a:solidFill>
                  <a:schemeClr val="tx1">
                    <a:tint val="75000"/>
                  </a:schemeClr>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563448E-37C3-4997-B775-653194CC0BB5}" type="datetimeFigureOut">
              <a:rPr kumimoji="1" lang="ja-JP" altLang="en-US" smtClean="0"/>
              <a:t>2024/7/1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9917F0-E69A-451A-8595-1FE53DB7E85D}" type="slidenum">
              <a:rPr kumimoji="1" lang="ja-JP" altLang="en-US" smtClean="0"/>
              <a:t>‹#›</a:t>
            </a:fld>
            <a:endParaRPr kumimoji="1" lang="ja-JP" altLang="en-US"/>
          </a:p>
        </p:txBody>
      </p:sp>
    </p:spTree>
    <p:extLst>
      <p:ext uri="{BB962C8B-B14F-4D97-AF65-F5344CB8AC3E}">
        <p14:creationId xmlns:p14="http://schemas.microsoft.com/office/powerpoint/2010/main" val="3035279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173480" y="2555875"/>
            <a:ext cx="725424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8641080" y="2555875"/>
            <a:ext cx="725424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563448E-37C3-4997-B775-653194CC0BB5}" type="datetimeFigureOut">
              <a:rPr kumimoji="1" lang="ja-JP" altLang="en-US" smtClean="0"/>
              <a:t>2024/7/1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D9917F0-E69A-451A-8595-1FE53DB7E85D}" type="slidenum">
              <a:rPr kumimoji="1" lang="ja-JP" altLang="en-US" smtClean="0"/>
              <a:t>‹#›</a:t>
            </a:fld>
            <a:endParaRPr kumimoji="1" lang="ja-JP" altLang="en-US"/>
          </a:p>
        </p:txBody>
      </p:sp>
    </p:spTree>
    <p:extLst>
      <p:ext uri="{BB962C8B-B14F-4D97-AF65-F5344CB8AC3E}">
        <p14:creationId xmlns:p14="http://schemas.microsoft.com/office/powerpoint/2010/main" val="3296998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175703" y="511176"/>
            <a:ext cx="1472184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75704" y="2353628"/>
            <a:ext cx="7220902"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1175704" y="3507105"/>
            <a:ext cx="7220902"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8641080" y="2353628"/>
            <a:ext cx="7256463"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8641080" y="3507105"/>
            <a:ext cx="7256463"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563448E-37C3-4997-B775-653194CC0BB5}" type="datetimeFigureOut">
              <a:rPr kumimoji="1" lang="ja-JP" altLang="en-US" smtClean="0"/>
              <a:t>2024/7/1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D9917F0-E69A-451A-8595-1FE53DB7E85D}" type="slidenum">
              <a:rPr kumimoji="1" lang="ja-JP" altLang="en-US" smtClean="0"/>
              <a:t>‹#›</a:t>
            </a:fld>
            <a:endParaRPr kumimoji="1" lang="ja-JP" altLang="en-US"/>
          </a:p>
        </p:txBody>
      </p:sp>
    </p:spTree>
    <p:extLst>
      <p:ext uri="{BB962C8B-B14F-4D97-AF65-F5344CB8AC3E}">
        <p14:creationId xmlns:p14="http://schemas.microsoft.com/office/powerpoint/2010/main" val="3019437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563448E-37C3-4997-B775-653194CC0BB5}" type="datetimeFigureOut">
              <a:rPr kumimoji="1" lang="ja-JP" altLang="en-US" smtClean="0"/>
              <a:t>2024/7/1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D9917F0-E69A-451A-8595-1FE53DB7E85D}" type="slidenum">
              <a:rPr kumimoji="1" lang="ja-JP" altLang="en-US" smtClean="0"/>
              <a:t>‹#›</a:t>
            </a:fld>
            <a:endParaRPr kumimoji="1" lang="ja-JP" altLang="en-US"/>
          </a:p>
        </p:txBody>
      </p:sp>
    </p:spTree>
    <p:extLst>
      <p:ext uri="{BB962C8B-B14F-4D97-AF65-F5344CB8AC3E}">
        <p14:creationId xmlns:p14="http://schemas.microsoft.com/office/powerpoint/2010/main" val="3877404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63448E-37C3-4997-B775-653194CC0BB5}" type="datetimeFigureOut">
              <a:rPr kumimoji="1" lang="ja-JP" altLang="en-US" smtClean="0"/>
              <a:t>2024/7/1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D9917F0-E69A-451A-8595-1FE53DB7E85D}" type="slidenum">
              <a:rPr kumimoji="1" lang="ja-JP" altLang="en-US" smtClean="0"/>
              <a:t>‹#›</a:t>
            </a:fld>
            <a:endParaRPr kumimoji="1" lang="ja-JP" altLang="en-US"/>
          </a:p>
        </p:txBody>
      </p:sp>
    </p:spTree>
    <p:extLst>
      <p:ext uri="{BB962C8B-B14F-4D97-AF65-F5344CB8AC3E}">
        <p14:creationId xmlns:p14="http://schemas.microsoft.com/office/powerpoint/2010/main" val="2814981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75704" y="640080"/>
            <a:ext cx="5505132"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7256463" y="1382396"/>
            <a:ext cx="864108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175704" y="2880360"/>
            <a:ext cx="5505132"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563448E-37C3-4997-B775-653194CC0BB5}" type="datetimeFigureOut">
              <a:rPr kumimoji="1" lang="ja-JP" altLang="en-US" smtClean="0"/>
              <a:t>2024/7/1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D9917F0-E69A-451A-8595-1FE53DB7E85D}" type="slidenum">
              <a:rPr kumimoji="1" lang="ja-JP" altLang="en-US" smtClean="0"/>
              <a:t>‹#›</a:t>
            </a:fld>
            <a:endParaRPr kumimoji="1" lang="ja-JP" altLang="en-US"/>
          </a:p>
        </p:txBody>
      </p:sp>
    </p:spTree>
    <p:extLst>
      <p:ext uri="{BB962C8B-B14F-4D97-AF65-F5344CB8AC3E}">
        <p14:creationId xmlns:p14="http://schemas.microsoft.com/office/powerpoint/2010/main" val="4270181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75704" y="640080"/>
            <a:ext cx="5505132"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7256463" y="1382396"/>
            <a:ext cx="864108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175704" y="2880360"/>
            <a:ext cx="5505132"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563448E-37C3-4997-B775-653194CC0BB5}" type="datetimeFigureOut">
              <a:rPr kumimoji="1" lang="ja-JP" altLang="en-US" smtClean="0"/>
              <a:t>2024/7/1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D9917F0-E69A-451A-8595-1FE53DB7E85D}" type="slidenum">
              <a:rPr kumimoji="1" lang="ja-JP" altLang="en-US" smtClean="0"/>
              <a:t>‹#›</a:t>
            </a:fld>
            <a:endParaRPr kumimoji="1" lang="ja-JP" altLang="en-US"/>
          </a:p>
        </p:txBody>
      </p:sp>
    </p:spTree>
    <p:extLst>
      <p:ext uri="{BB962C8B-B14F-4D97-AF65-F5344CB8AC3E}">
        <p14:creationId xmlns:p14="http://schemas.microsoft.com/office/powerpoint/2010/main" val="1866201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73480" y="511176"/>
            <a:ext cx="1472184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73480" y="2555875"/>
            <a:ext cx="1472184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173480" y="8898891"/>
            <a:ext cx="384048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7563448E-37C3-4997-B775-653194CC0BB5}" type="datetimeFigureOut">
              <a:rPr kumimoji="1" lang="ja-JP" altLang="en-US" smtClean="0"/>
              <a:t>2024/7/1</a:t>
            </a:fld>
            <a:endParaRPr kumimoji="1" lang="ja-JP" altLang="en-US"/>
          </a:p>
        </p:txBody>
      </p:sp>
      <p:sp>
        <p:nvSpPr>
          <p:cNvPr id="5" name="Footer Placeholder 4"/>
          <p:cNvSpPr>
            <a:spLocks noGrp="1"/>
          </p:cNvSpPr>
          <p:nvPr>
            <p:ph type="ftr" sz="quarter" idx="3"/>
          </p:nvPr>
        </p:nvSpPr>
        <p:spPr>
          <a:xfrm>
            <a:off x="5654040" y="8898891"/>
            <a:ext cx="576072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2054840" y="8898891"/>
            <a:ext cx="384048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7D9917F0-E69A-451A-8595-1FE53DB7E85D}" type="slidenum">
              <a:rPr kumimoji="1" lang="ja-JP" altLang="en-US" smtClean="0"/>
              <a:t>‹#›</a:t>
            </a:fld>
            <a:endParaRPr kumimoji="1" lang="ja-JP" altLang="en-US"/>
          </a:p>
        </p:txBody>
      </p:sp>
    </p:spTree>
    <p:extLst>
      <p:ext uri="{BB962C8B-B14F-4D97-AF65-F5344CB8AC3E}">
        <p14:creationId xmlns:p14="http://schemas.microsoft.com/office/powerpoint/2010/main" val="333219138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73480" y="511177"/>
            <a:ext cx="14721840" cy="1855789"/>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73480" y="2555874"/>
            <a:ext cx="14721840" cy="609187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173480" y="8898894"/>
            <a:ext cx="3840480" cy="511176"/>
          </a:xfrm>
          <a:prstGeom prst="rect">
            <a:avLst/>
          </a:prstGeom>
        </p:spPr>
        <p:txBody>
          <a:bodyPr vert="horz" lIns="91440" tIns="45720" rIns="91440" bIns="45720" rtlCol="0" anchor="ctr"/>
          <a:lstStyle>
            <a:lvl1pPr algn="l">
              <a:defRPr sz="1680">
                <a:solidFill>
                  <a:schemeClr val="tx1">
                    <a:tint val="75000"/>
                  </a:schemeClr>
                </a:solidFill>
              </a:defRPr>
            </a:lvl1pPr>
          </a:lstStyle>
          <a:p>
            <a:fld id="{7563448E-37C3-4997-B775-653194CC0BB5}" type="datetimeFigureOut">
              <a:rPr kumimoji="1" lang="ja-JP" altLang="en-US" smtClean="0"/>
              <a:t>2024/7/1</a:t>
            </a:fld>
            <a:endParaRPr kumimoji="1" lang="ja-JP" altLang="en-US"/>
          </a:p>
        </p:txBody>
      </p:sp>
      <p:sp>
        <p:nvSpPr>
          <p:cNvPr id="5" name="Footer Placeholder 4"/>
          <p:cNvSpPr>
            <a:spLocks noGrp="1"/>
          </p:cNvSpPr>
          <p:nvPr>
            <p:ph type="ftr" sz="quarter" idx="3"/>
          </p:nvPr>
        </p:nvSpPr>
        <p:spPr>
          <a:xfrm>
            <a:off x="5654040" y="8898894"/>
            <a:ext cx="5760720" cy="511176"/>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2054840" y="8898894"/>
            <a:ext cx="3840480" cy="511176"/>
          </a:xfrm>
          <a:prstGeom prst="rect">
            <a:avLst/>
          </a:prstGeom>
        </p:spPr>
        <p:txBody>
          <a:bodyPr vert="horz" lIns="91440" tIns="45720" rIns="91440" bIns="45720" rtlCol="0" anchor="ctr"/>
          <a:lstStyle>
            <a:lvl1pPr algn="r">
              <a:defRPr sz="1680">
                <a:solidFill>
                  <a:schemeClr val="tx1">
                    <a:tint val="75000"/>
                  </a:schemeClr>
                </a:solidFill>
              </a:defRPr>
            </a:lvl1pPr>
          </a:lstStyle>
          <a:p>
            <a:fld id="{7D9917F0-E69A-451A-8595-1FE53DB7E85D}" type="slidenum">
              <a:rPr kumimoji="1" lang="ja-JP" altLang="en-US" smtClean="0"/>
              <a:t>‹#›</a:t>
            </a:fld>
            <a:endParaRPr kumimoji="1" lang="ja-JP" altLang="en-US"/>
          </a:p>
        </p:txBody>
      </p:sp>
    </p:spTree>
    <p:extLst>
      <p:ext uri="{BB962C8B-B14F-4D97-AF65-F5344CB8AC3E}">
        <p14:creationId xmlns:p14="http://schemas.microsoft.com/office/powerpoint/2010/main" val="1271360734"/>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l" defTabSz="1280075" rtl="0" eaLnBrk="1" latinLnBrk="0" hangingPunct="1">
        <a:lnSpc>
          <a:spcPct val="90000"/>
        </a:lnSpc>
        <a:spcBef>
          <a:spcPct val="0"/>
        </a:spcBef>
        <a:buNone/>
        <a:defRPr kumimoji="1" sz="6161" kern="1200">
          <a:solidFill>
            <a:schemeClr val="tx1"/>
          </a:solidFill>
          <a:latin typeface="+mj-lt"/>
          <a:ea typeface="+mj-ea"/>
          <a:cs typeface="+mj-cs"/>
        </a:defRPr>
      </a:lvl1pPr>
    </p:titleStyle>
    <p:bodyStyle>
      <a:lvl1pPr marL="320017" indent="-320017" algn="l" defTabSz="1280075" rtl="0" eaLnBrk="1" latinLnBrk="0" hangingPunct="1">
        <a:lnSpc>
          <a:spcPct val="90000"/>
        </a:lnSpc>
        <a:spcBef>
          <a:spcPts val="1399"/>
        </a:spcBef>
        <a:buFont typeface="Arial" panose="020B0604020202020204" pitchFamily="34" charset="0"/>
        <a:buChar char="•"/>
        <a:defRPr kumimoji="1" sz="3919" kern="1200">
          <a:solidFill>
            <a:schemeClr val="tx1"/>
          </a:solidFill>
          <a:latin typeface="+mn-lt"/>
          <a:ea typeface="+mn-ea"/>
          <a:cs typeface="+mn-cs"/>
        </a:defRPr>
      </a:lvl1pPr>
      <a:lvl2pPr marL="960055" indent="-320017" algn="l" defTabSz="1280075" rtl="0" eaLnBrk="1" latinLnBrk="0" hangingPunct="1">
        <a:lnSpc>
          <a:spcPct val="90000"/>
        </a:lnSpc>
        <a:spcBef>
          <a:spcPts val="701"/>
        </a:spcBef>
        <a:buFont typeface="Arial" panose="020B0604020202020204" pitchFamily="34" charset="0"/>
        <a:buChar char="•"/>
        <a:defRPr kumimoji="1" sz="3360" kern="1200">
          <a:solidFill>
            <a:schemeClr val="tx1"/>
          </a:solidFill>
          <a:latin typeface="+mn-lt"/>
          <a:ea typeface="+mn-ea"/>
          <a:cs typeface="+mn-cs"/>
        </a:defRPr>
      </a:lvl2pPr>
      <a:lvl3pPr marL="1600092" indent="-320017" algn="l" defTabSz="1280075" rtl="0" eaLnBrk="1" latinLnBrk="0" hangingPunct="1">
        <a:lnSpc>
          <a:spcPct val="90000"/>
        </a:lnSpc>
        <a:spcBef>
          <a:spcPts val="701"/>
        </a:spcBef>
        <a:buFont typeface="Arial" panose="020B0604020202020204" pitchFamily="34" charset="0"/>
        <a:buChar char="•"/>
        <a:defRPr kumimoji="1" sz="2801" kern="1200">
          <a:solidFill>
            <a:schemeClr val="tx1"/>
          </a:solidFill>
          <a:latin typeface="+mn-lt"/>
          <a:ea typeface="+mn-ea"/>
          <a:cs typeface="+mn-cs"/>
        </a:defRPr>
      </a:lvl3pPr>
      <a:lvl4pPr marL="2240130" indent="-320017" algn="l" defTabSz="1280075" rtl="0" eaLnBrk="1" latinLnBrk="0" hangingPunct="1">
        <a:lnSpc>
          <a:spcPct val="90000"/>
        </a:lnSpc>
        <a:spcBef>
          <a:spcPts val="701"/>
        </a:spcBef>
        <a:buFont typeface="Arial" panose="020B0604020202020204" pitchFamily="34" charset="0"/>
        <a:buChar char="•"/>
        <a:defRPr kumimoji="1" sz="2520" kern="1200">
          <a:solidFill>
            <a:schemeClr val="tx1"/>
          </a:solidFill>
          <a:latin typeface="+mn-lt"/>
          <a:ea typeface="+mn-ea"/>
          <a:cs typeface="+mn-cs"/>
        </a:defRPr>
      </a:lvl4pPr>
      <a:lvl5pPr marL="2880165" indent="-320017" algn="l" defTabSz="1280075" rtl="0" eaLnBrk="1" latinLnBrk="0" hangingPunct="1">
        <a:lnSpc>
          <a:spcPct val="90000"/>
        </a:lnSpc>
        <a:spcBef>
          <a:spcPts val="701"/>
        </a:spcBef>
        <a:buFont typeface="Arial" panose="020B0604020202020204" pitchFamily="34" charset="0"/>
        <a:buChar char="•"/>
        <a:defRPr kumimoji="1" sz="2520" kern="1200">
          <a:solidFill>
            <a:schemeClr val="tx1"/>
          </a:solidFill>
          <a:latin typeface="+mn-lt"/>
          <a:ea typeface="+mn-ea"/>
          <a:cs typeface="+mn-cs"/>
        </a:defRPr>
      </a:lvl5pPr>
      <a:lvl6pPr marL="3520202" indent="-320017" algn="l" defTabSz="1280075" rtl="0" eaLnBrk="1" latinLnBrk="0" hangingPunct="1">
        <a:lnSpc>
          <a:spcPct val="90000"/>
        </a:lnSpc>
        <a:spcBef>
          <a:spcPts val="701"/>
        </a:spcBef>
        <a:buFont typeface="Arial" panose="020B0604020202020204" pitchFamily="34" charset="0"/>
        <a:buChar char="•"/>
        <a:defRPr kumimoji="1" sz="2520" kern="1200">
          <a:solidFill>
            <a:schemeClr val="tx1"/>
          </a:solidFill>
          <a:latin typeface="+mn-lt"/>
          <a:ea typeface="+mn-ea"/>
          <a:cs typeface="+mn-cs"/>
        </a:defRPr>
      </a:lvl6pPr>
      <a:lvl7pPr marL="4160240" indent="-320017" algn="l" defTabSz="1280075" rtl="0" eaLnBrk="1" latinLnBrk="0" hangingPunct="1">
        <a:lnSpc>
          <a:spcPct val="90000"/>
        </a:lnSpc>
        <a:spcBef>
          <a:spcPts val="701"/>
        </a:spcBef>
        <a:buFont typeface="Arial" panose="020B0604020202020204" pitchFamily="34" charset="0"/>
        <a:buChar char="•"/>
        <a:defRPr kumimoji="1" sz="2520" kern="1200">
          <a:solidFill>
            <a:schemeClr val="tx1"/>
          </a:solidFill>
          <a:latin typeface="+mn-lt"/>
          <a:ea typeface="+mn-ea"/>
          <a:cs typeface="+mn-cs"/>
        </a:defRPr>
      </a:lvl7pPr>
      <a:lvl8pPr marL="4800277" indent="-320017" algn="l" defTabSz="1280075" rtl="0" eaLnBrk="1" latinLnBrk="0" hangingPunct="1">
        <a:lnSpc>
          <a:spcPct val="90000"/>
        </a:lnSpc>
        <a:spcBef>
          <a:spcPts val="701"/>
        </a:spcBef>
        <a:buFont typeface="Arial" panose="020B0604020202020204" pitchFamily="34" charset="0"/>
        <a:buChar char="•"/>
        <a:defRPr kumimoji="1" sz="2520" kern="1200">
          <a:solidFill>
            <a:schemeClr val="tx1"/>
          </a:solidFill>
          <a:latin typeface="+mn-lt"/>
          <a:ea typeface="+mn-ea"/>
          <a:cs typeface="+mn-cs"/>
        </a:defRPr>
      </a:lvl8pPr>
      <a:lvl9pPr marL="5440312" indent="-320017" algn="l" defTabSz="1280075" rtl="0" eaLnBrk="1" latinLnBrk="0" hangingPunct="1">
        <a:lnSpc>
          <a:spcPct val="90000"/>
        </a:lnSpc>
        <a:spcBef>
          <a:spcPts val="701"/>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075" rtl="0" eaLnBrk="1" latinLnBrk="0" hangingPunct="1">
        <a:defRPr kumimoji="1" sz="2520" kern="1200">
          <a:solidFill>
            <a:schemeClr val="tx1"/>
          </a:solidFill>
          <a:latin typeface="+mn-lt"/>
          <a:ea typeface="+mn-ea"/>
          <a:cs typeface="+mn-cs"/>
        </a:defRPr>
      </a:lvl1pPr>
      <a:lvl2pPr marL="640038" algn="l" defTabSz="1280075" rtl="0" eaLnBrk="1" latinLnBrk="0" hangingPunct="1">
        <a:defRPr kumimoji="1" sz="2520" kern="1200">
          <a:solidFill>
            <a:schemeClr val="tx1"/>
          </a:solidFill>
          <a:latin typeface="+mn-lt"/>
          <a:ea typeface="+mn-ea"/>
          <a:cs typeface="+mn-cs"/>
        </a:defRPr>
      </a:lvl2pPr>
      <a:lvl3pPr marL="1280075" algn="l" defTabSz="1280075" rtl="0" eaLnBrk="1" latinLnBrk="0" hangingPunct="1">
        <a:defRPr kumimoji="1" sz="2520" kern="1200">
          <a:solidFill>
            <a:schemeClr val="tx1"/>
          </a:solidFill>
          <a:latin typeface="+mn-lt"/>
          <a:ea typeface="+mn-ea"/>
          <a:cs typeface="+mn-cs"/>
        </a:defRPr>
      </a:lvl3pPr>
      <a:lvl4pPr marL="1920110" algn="l" defTabSz="1280075" rtl="0" eaLnBrk="1" latinLnBrk="0" hangingPunct="1">
        <a:defRPr kumimoji="1" sz="2520" kern="1200">
          <a:solidFill>
            <a:schemeClr val="tx1"/>
          </a:solidFill>
          <a:latin typeface="+mn-lt"/>
          <a:ea typeface="+mn-ea"/>
          <a:cs typeface="+mn-cs"/>
        </a:defRPr>
      </a:lvl4pPr>
      <a:lvl5pPr marL="2560147" algn="l" defTabSz="1280075" rtl="0" eaLnBrk="1" latinLnBrk="0" hangingPunct="1">
        <a:defRPr kumimoji="1" sz="2520" kern="1200">
          <a:solidFill>
            <a:schemeClr val="tx1"/>
          </a:solidFill>
          <a:latin typeface="+mn-lt"/>
          <a:ea typeface="+mn-ea"/>
          <a:cs typeface="+mn-cs"/>
        </a:defRPr>
      </a:lvl5pPr>
      <a:lvl6pPr marL="3200185" algn="l" defTabSz="1280075" rtl="0" eaLnBrk="1" latinLnBrk="0" hangingPunct="1">
        <a:defRPr kumimoji="1" sz="2520" kern="1200">
          <a:solidFill>
            <a:schemeClr val="tx1"/>
          </a:solidFill>
          <a:latin typeface="+mn-lt"/>
          <a:ea typeface="+mn-ea"/>
          <a:cs typeface="+mn-cs"/>
        </a:defRPr>
      </a:lvl6pPr>
      <a:lvl7pPr marL="3840223" algn="l" defTabSz="1280075" rtl="0" eaLnBrk="1" latinLnBrk="0" hangingPunct="1">
        <a:defRPr kumimoji="1" sz="2520" kern="1200">
          <a:solidFill>
            <a:schemeClr val="tx1"/>
          </a:solidFill>
          <a:latin typeface="+mn-lt"/>
          <a:ea typeface="+mn-ea"/>
          <a:cs typeface="+mn-cs"/>
        </a:defRPr>
      </a:lvl7pPr>
      <a:lvl8pPr marL="4480257" algn="l" defTabSz="1280075" rtl="0" eaLnBrk="1" latinLnBrk="0" hangingPunct="1">
        <a:defRPr kumimoji="1" sz="2520" kern="1200">
          <a:solidFill>
            <a:schemeClr val="tx1"/>
          </a:solidFill>
          <a:latin typeface="+mn-lt"/>
          <a:ea typeface="+mn-ea"/>
          <a:cs typeface="+mn-cs"/>
        </a:defRPr>
      </a:lvl8pPr>
      <a:lvl9pPr marL="5120295" algn="l" defTabSz="1280075"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creativecommons.org/licenses/by-nc-sa/4.0/deed.j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8.emf"/><Relationship Id="rId13" Type="http://schemas.openxmlformats.org/officeDocument/2006/relationships/image" Target="../media/image13.emf"/><Relationship Id="rId3" Type="http://schemas.openxmlformats.org/officeDocument/2006/relationships/image" Target="../media/image3.emf"/><Relationship Id="rId7" Type="http://schemas.openxmlformats.org/officeDocument/2006/relationships/image" Target="../media/image7.emf"/><Relationship Id="rId12" Type="http://schemas.openxmlformats.org/officeDocument/2006/relationships/image" Target="../media/image12.emf"/><Relationship Id="rId17" Type="http://schemas.openxmlformats.org/officeDocument/2006/relationships/image" Target="../media/image17.emf"/><Relationship Id="rId2" Type="http://schemas.openxmlformats.org/officeDocument/2006/relationships/image" Target="../media/image2.emf"/><Relationship Id="rId16" Type="http://schemas.openxmlformats.org/officeDocument/2006/relationships/image" Target="../media/image16.emf"/><Relationship Id="rId1" Type="http://schemas.openxmlformats.org/officeDocument/2006/relationships/slideLayout" Target="../slideLayouts/slideLayout12.xml"/><Relationship Id="rId6" Type="http://schemas.openxmlformats.org/officeDocument/2006/relationships/image" Target="../media/image6.emf"/><Relationship Id="rId11" Type="http://schemas.openxmlformats.org/officeDocument/2006/relationships/image" Target="../media/image11.emf"/><Relationship Id="rId5" Type="http://schemas.openxmlformats.org/officeDocument/2006/relationships/image" Target="../media/image5.emf"/><Relationship Id="rId15" Type="http://schemas.openxmlformats.org/officeDocument/2006/relationships/image" Target="../media/image15.emf"/><Relationship Id="rId10" Type="http://schemas.openxmlformats.org/officeDocument/2006/relationships/image" Target="../media/image10.emf"/><Relationship Id="rId4" Type="http://schemas.openxmlformats.org/officeDocument/2006/relationships/image" Target="../media/image4.emf"/><Relationship Id="rId9" Type="http://schemas.openxmlformats.org/officeDocument/2006/relationships/image" Target="../media/image9.emf"/><Relationship Id="rId14" Type="http://schemas.openxmlformats.org/officeDocument/2006/relationships/image" Target="../media/image14.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7068373" cy="9601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Rectangle 1032">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 y="0"/>
            <a:ext cx="17068373" cy="9601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035" name="Group 1034">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608" y="712373"/>
            <a:ext cx="7305142" cy="8735525"/>
            <a:chOff x="-19221" y="251144"/>
            <a:chExt cx="5217958" cy="6239661"/>
          </a:xfrm>
        </p:grpSpPr>
        <p:sp>
          <p:nvSpPr>
            <p:cNvPr id="1036" name="Freeform: Shape 1035">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37" name="Freeform: Shape 1036">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38" name="Freeform: Shape 1037">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39" name="Freeform: Shape 1038">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タイトル 1">
            <a:extLst>
              <a:ext uri="{FF2B5EF4-FFF2-40B4-BE49-F238E27FC236}">
                <a16:creationId xmlns:a16="http://schemas.microsoft.com/office/drawing/2014/main" id="{46814DC9-1BDE-DA9E-B89D-D5265230A379}"/>
              </a:ext>
            </a:extLst>
          </p:cNvPr>
          <p:cNvSpPr>
            <a:spLocks noGrp="1"/>
          </p:cNvSpPr>
          <p:nvPr>
            <p:ph type="ctrTitle"/>
          </p:nvPr>
        </p:nvSpPr>
        <p:spPr>
          <a:xfrm>
            <a:off x="896112" y="1740218"/>
            <a:ext cx="5398008" cy="6120763"/>
          </a:xfrm>
        </p:spPr>
        <p:txBody>
          <a:bodyPr vert="horz" lIns="91440" tIns="45720" rIns="91440" bIns="45720" rtlCol="0" anchor="ctr">
            <a:normAutofit/>
          </a:bodyPr>
          <a:lstStyle/>
          <a:p>
            <a:pPr algn="l" defTabSz="914400"/>
            <a:r>
              <a:rPr kumimoji="1" lang="ja-JP" altLang="en-US" sz="5000" kern="1200">
                <a:solidFill>
                  <a:schemeClr val="tx2"/>
                </a:solidFill>
                <a:latin typeface="+mj-lt"/>
                <a:ea typeface="+mj-ea"/>
                <a:cs typeface="+mj-cs"/>
              </a:rPr>
              <a:t>参考文献スピード</a:t>
            </a:r>
          </a:p>
        </p:txBody>
      </p:sp>
      <p:sp>
        <p:nvSpPr>
          <p:cNvPr id="3" name="字幕 2">
            <a:extLst>
              <a:ext uri="{FF2B5EF4-FFF2-40B4-BE49-F238E27FC236}">
                <a16:creationId xmlns:a16="http://schemas.microsoft.com/office/drawing/2014/main" id="{40756A55-B22E-7C62-1A59-DD63AA4AF6D7}"/>
              </a:ext>
            </a:extLst>
          </p:cNvPr>
          <p:cNvSpPr>
            <a:spLocks noGrp="1"/>
          </p:cNvSpPr>
          <p:nvPr>
            <p:ph type="subTitle" idx="1"/>
          </p:nvPr>
        </p:nvSpPr>
        <p:spPr>
          <a:xfrm>
            <a:off x="7912608" y="1577005"/>
            <a:ext cx="8587534" cy="6298388"/>
          </a:xfrm>
        </p:spPr>
        <p:txBody>
          <a:bodyPr vert="horz" lIns="91440" tIns="45720" rIns="91440" bIns="45720" rtlCol="0" anchor="ctr">
            <a:normAutofit/>
          </a:bodyPr>
          <a:lstStyle/>
          <a:p>
            <a:pPr indent="-228600" algn="l" defTabSz="914400">
              <a:buFont typeface="Arial" panose="020B0604020202020204" pitchFamily="34" charset="0"/>
              <a:buChar char="•"/>
            </a:pPr>
            <a:r>
              <a:rPr kumimoji="1" lang="ja-JP" altLang="en-US" sz="2500" dirty="0">
                <a:solidFill>
                  <a:schemeClr val="tx2"/>
                </a:solidFill>
              </a:rPr>
              <a:t>このゲームは関西学院大学ライティングセンター</a:t>
            </a:r>
            <a:r>
              <a:rPr kumimoji="1" lang="en-US" altLang="ja-JP" sz="2500" dirty="0">
                <a:solidFill>
                  <a:schemeClr val="tx2"/>
                </a:solidFill>
              </a:rPr>
              <a:t>(2024</a:t>
            </a:r>
            <a:r>
              <a:rPr kumimoji="1" lang="ja-JP" altLang="en-US" sz="2500" dirty="0">
                <a:solidFill>
                  <a:schemeClr val="tx2"/>
                </a:solidFill>
              </a:rPr>
              <a:t>年現在</a:t>
            </a:r>
            <a:r>
              <a:rPr kumimoji="1" lang="en-US" altLang="ja-JP" sz="2500" dirty="0">
                <a:solidFill>
                  <a:schemeClr val="tx2"/>
                </a:solidFill>
              </a:rPr>
              <a:t>)</a:t>
            </a:r>
            <a:r>
              <a:rPr kumimoji="1" lang="ja-JP" altLang="en-US" sz="2500" dirty="0">
                <a:solidFill>
                  <a:schemeClr val="tx2"/>
                </a:solidFill>
              </a:rPr>
              <a:t>の福山佑樹が開発した「参考文献を記入する際に必要な要素の順番」を反復訓練で学ぶためのツールです</a:t>
            </a:r>
            <a:endParaRPr lang="en-US" altLang="ja-JP" sz="2500" dirty="0">
              <a:solidFill>
                <a:schemeClr val="tx2"/>
              </a:solidFill>
            </a:endParaRPr>
          </a:p>
          <a:p>
            <a:pPr indent="-228600" algn="l" defTabSz="914400">
              <a:buFont typeface="Arial" panose="020B0604020202020204" pitchFamily="34" charset="0"/>
              <a:buChar char="•"/>
            </a:pPr>
            <a:r>
              <a:rPr kumimoji="1" lang="ja-JP" altLang="en-US" sz="2500" dirty="0">
                <a:solidFill>
                  <a:schemeClr val="tx2"/>
                </a:solidFill>
              </a:rPr>
              <a:t>自由にカードや問題など加えて頂いて問題ありません。再配布などの際には</a:t>
            </a:r>
            <a:r>
              <a:rPr kumimoji="1" lang="en-US" altLang="ja-JP" sz="2500" dirty="0">
                <a:solidFill>
                  <a:schemeClr val="tx2"/>
                </a:solidFill>
              </a:rPr>
              <a:t>CC</a:t>
            </a:r>
            <a:r>
              <a:rPr kumimoji="1" lang="ja-JP" altLang="en-US" sz="2500" dirty="0">
                <a:solidFill>
                  <a:schemeClr val="tx2"/>
                </a:solidFill>
              </a:rPr>
              <a:t>「表示－非営利－継承」のルールに従ってください。もし成果などを発表される際には下記論文を必ず引用ください。</a:t>
            </a:r>
            <a:endParaRPr kumimoji="1" lang="en-US" altLang="ja-JP" sz="2500" dirty="0">
              <a:solidFill>
                <a:schemeClr val="tx2"/>
              </a:solidFill>
            </a:endParaRPr>
          </a:p>
          <a:p>
            <a:pPr algn="l" defTabSz="914400"/>
            <a:r>
              <a:rPr kumimoji="1" lang="ja-JP" altLang="en-US" sz="2500" dirty="0">
                <a:solidFill>
                  <a:schemeClr val="tx2"/>
                </a:solidFill>
              </a:rPr>
              <a:t>福山佑樹，野瀬由季子，西口啓太</a:t>
            </a:r>
            <a:r>
              <a:rPr kumimoji="1" lang="en-US" altLang="ja-JP" sz="2500" dirty="0">
                <a:solidFill>
                  <a:schemeClr val="tx2"/>
                </a:solidFill>
              </a:rPr>
              <a:t>(2024)</a:t>
            </a:r>
            <a:r>
              <a:rPr kumimoji="1" lang="ja-JP" altLang="en-US" sz="2500" dirty="0">
                <a:solidFill>
                  <a:schemeClr val="tx2"/>
                </a:solidFill>
              </a:rPr>
              <a:t>「初年次学生が意欲的に参考文献の記載方法を学ぶためのゲーム教材の開発と実践 」初年次教育学会誌 </a:t>
            </a:r>
            <a:r>
              <a:rPr kumimoji="1" lang="en-US" altLang="ja-JP" sz="2500" dirty="0">
                <a:solidFill>
                  <a:schemeClr val="tx2"/>
                </a:solidFill>
              </a:rPr>
              <a:t>14(1) 109-117 </a:t>
            </a:r>
          </a:p>
          <a:p>
            <a:pPr algn="l" defTabSz="914400"/>
            <a:br>
              <a:rPr kumimoji="1" lang="en-US" altLang="ja-JP" sz="2500" dirty="0">
                <a:solidFill>
                  <a:schemeClr val="tx2"/>
                </a:solidFill>
              </a:rPr>
            </a:br>
            <a:r>
              <a:rPr kumimoji="1" lang="en-US" altLang="ja-JP" sz="2500" dirty="0">
                <a:solidFill>
                  <a:schemeClr val="tx2"/>
                </a:solidFill>
                <a:hlinkClick r:id="rId2"/>
              </a:rPr>
              <a:t>https://creativecommons.org/licenses/by-nc-sa/4.0/deed.ja</a:t>
            </a:r>
            <a:endParaRPr kumimoji="1" lang="en-US" altLang="ja-JP" sz="2500" dirty="0">
              <a:solidFill>
                <a:schemeClr val="tx2"/>
              </a:solidFill>
            </a:endParaRPr>
          </a:p>
        </p:txBody>
      </p:sp>
      <p:pic>
        <p:nvPicPr>
          <p:cNvPr id="1026" name="Picture 2" descr="by-nc-sa">
            <a:extLst>
              <a:ext uri="{FF2B5EF4-FFF2-40B4-BE49-F238E27FC236}">
                <a16:creationId xmlns:a16="http://schemas.microsoft.com/office/drawing/2014/main" id="{E0BD0D07-5100-A9C5-3D2B-9BAB9DFC657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02601" y="8244725"/>
            <a:ext cx="2497541" cy="871625"/>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a:extLst>
              <a:ext uri="{FF2B5EF4-FFF2-40B4-BE49-F238E27FC236}">
                <a16:creationId xmlns:a16="http://schemas.microsoft.com/office/drawing/2014/main" id="{9779E65B-4399-9D46-872D-859472179343}"/>
              </a:ext>
            </a:extLst>
          </p:cNvPr>
          <p:cNvSpPr txBox="1"/>
          <p:nvPr/>
        </p:nvSpPr>
        <p:spPr>
          <a:xfrm>
            <a:off x="14207319" y="9116350"/>
            <a:ext cx="3807725" cy="369332"/>
          </a:xfrm>
          <a:prstGeom prst="rect">
            <a:avLst/>
          </a:prstGeom>
          <a:noFill/>
        </p:spPr>
        <p:txBody>
          <a:bodyPr wrap="square" rtlCol="0">
            <a:spAutoFit/>
          </a:bodyPr>
          <a:lstStyle/>
          <a:p>
            <a:pPr>
              <a:spcAft>
                <a:spcPts val="600"/>
              </a:spcAft>
            </a:pPr>
            <a:r>
              <a:rPr kumimoji="1" lang="ja-JP" altLang="en-US" dirty="0"/>
              <a:t>表示－非営利－継承</a:t>
            </a:r>
          </a:p>
        </p:txBody>
      </p:sp>
    </p:spTree>
    <p:extLst>
      <p:ext uri="{BB962C8B-B14F-4D97-AF65-F5344CB8AC3E}">
        <p14:creationId xmlns:p14="http://schemas.microsoft.com/office/powerpoint/2010/main" val="1913580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FE1573-82D1-4CE9-81ED-68CBE7FE3F35}"/>
              </a:ext>
            </a:extLst>
          </p:cNvPr>
          <p:cNvSpPr>
            <a:spLocks noGrp="1"/>
          </p:cNvSpPr>
          <p:nvPr>
            <p:ph type="title"/>
          </p:nvPr>
        </p:nvSpPr>
        <p:spPr>
          <a:xfrm>
            <a:off x="1553590" y="249408"/>
            <a:ext cx="12740054" cy="1855789"/>
          </a:xfrm>
        </p:spPr>
        <p:txBody>
          <a:bodyPr>
            <a:normAutofit/>
          </a:bodyPr>
          <a:lstStyle/>
          <a:p>
            <a:r>
              <a:rPr lang="ja-JP" altLang="en-US" sz="7754" b="1" dirty="0"/>
              <a:t>答</a:t>
            </a:r>
          </a:p>
        </p:txBody>
      </p:sp>
      <p:sp>
        <p:nvSpPr>
          <p:cNvPr id="3" name="正方形/長方形 2">
            <a:extLst>
              <a:ext uri="{FF2B5EF4-FFF2-40B4-BE49-F238E27FC236}">
                <a16:creationId xmlns:a16="http://schemas.microsoft.com/office/drawing/2014/main" id="{2A02F9EF-10A7-4FEB-A28D-7EB5025CA1DD}"/>
              </a:ext>
            </a:extLst>
          </p:cNvPr>
          <p:cNvSpPr/>
          <p:nvPr/>
        </p:nvSpPr>
        <p:spPr>
          <a:xfrm>
            <a:off x="2000518" y="2309330"/>
            <a:ext cx="3365563" cy="12215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defTabSz="1477122"/>
            <a:r>
              <a:rPr kumimoji="1" lang="ja-JP" altLang="en-US" sz="3877" dirty="0">
                <a:solidFill>
                  <a:prstClr val="black"/>
                </a:solidFill>
                <a:latin typeface="Calibri" panose="020F0502020204030204"/>
                <a:ea typeface="游ゴシック" panose="020B0400000000000000" pitchFamily="50" charset="-128"/>
              </a:rPr>
              <a:t>著者</a:t>
            </a:r>
            <a:r>
              <a:rPr kumimoji="1" lang="en-US" altLang="ja-JP" sz="3877" dirty="0">
                <a:solidFill>
                  <a:prstClr val="black"/>
                </a:solidFill>
                <a:latin typeface="Calibri" panose="020F0502020204030204"/>
                <a:ea typeface="游ゴシック" panose="020B0400000000000000" pitchFamily="50" charset="-128"/>
              </a:rPr>
              <a:t>A</a:t>
            </a:r>
          </a:p>
          <a:p>
            <a:pPr algn="ctr" defTabSz="1477122"/>
            <a:r>
              <a:rPr kumimoji="1" lang="ja-JP" altLang="en-US" sz="3877" dirty="0">
                <a:solidFill>
                  <a:prstClr val="black"/>
                </a:solidFill>
                <a:latin typeface="Calibri" panose="020F0502020204030204"/>
                <a:ea typeface="游ゴシック" panose="020B0400000000000000" pitchFamily="50" charset="-128"/>
              </a:rPr>
              <a:t>フルネーム</a:t>
            </a:r>
          </a:p>
        </p:txBody>
      </p:sp>
      <p:sp>
        <p:nvSpPr>
          <p:cNvPr id="4" name="正方形/長方形 3">
            <a:extLst>
              <a:ext uri="{FF2B5EF4-FFF2-40B4-BE49-F238E27FC236}">
                <a16:creationId xmlns:a16="http://schemas.microsoft.com/office/drawing/2014/main" id="{A9816BC2-0A76-42F6-83C0-2EFD656ED618}"/>
              </a:ext>
            </a:extLst>
          </p:cNvPr>
          <p:cNvSpPr/>
          <p:nvPr/>
        </p:nvSpPr>
        <p:spPr>
          <a:xfrm>
            <a:off x="8731645" y="2309327"/>
            <a:ext cx="3365563" cy="12215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defTabSz="1477122"/>
            <a:r>
              <a:rPr kumimoji="1" lang="ja-JP" altLang="en-US" sz="5815" dirty="0">
                <a:solidFill>
                  <a:prstClr val="black"/>
                </a:solidFill>
                <a:latin typeface="Calibri" panose="020F0502020204030204"/>
                <a:ea typeface="游ゴシック" panose="020B0400000000000000" pitchFamily="50" charset="-128"/>
              </a:rPr>
              <a:t>年号</a:t>
            </a:r>
          </a:p>
        </p:txBody>
      </p:sp>
      <p:sp>
        <p:nvSpPr>
          <p:cNvPr id="5" name="正方形/長方形 4">
            <a:extLst>
              <a:ext uri="{FF2B5EF4-FFF2-40B4-BE49-F238E27FC236}">
                <a16:creationId xmlns:a16="http://schemas.microsoft.com/office/drawing/2014/main" id="{937FE3AB-025A-46A0-A242-78050468646A}"/>
              </a:ext>
            </a:extLst>
          </p:cNvPr>
          <p:cNvSpPr/>
          <p:nvPr/>
        </p:nvSpPr>
        <p:spPr>
          <a:xfrm>
            <a:off x="2000518" y="4506305"/>
            <a:ext cx="3365563" cy="12215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defTabSz="1477122"/>
            <a:r>
              <a:rPr kumimoji="1" lang="ja-JP" altLang="en-US" sz="3554" dirty="0">
                <a:solidFill>
                  <a:prstClr val="black"/>
                </a:solidFill>
                <a:latin typeface="Calibri" panose="020F0502020204030204"/>
                <a:ea typeface="游ゴシック" panose="020B0400000000000000" pitchFamily="50" charset="-128"/>
              </a:rPr>
              <a:t>本の</a:t>
            </a:r>
            <a:br>
              <a:rPr kumimoji="1" lang="en-US" altLang="ja-JP" sz="3554" dirty="0">
                <a:solidFill>
                  <a:prstClr val="black"/>
                </a:solidFill>
                <a:latin typeface="Calibri" panose="020F0502020204030204"/>
                <a:ea typeface="游ゴシック" panose="020B0400000000000000" pitchFamily="50" charset="-128"/>
              </a:rPr>
            </a:br>
            <a:r>
              <a:rPr kumimoji="1" lang="ja-JP" altLang="en-US" sz="3554" dirty="0">
                <a:solidFill>
                  <a:prstClr val="black"/>
                </a:solidFill>
                <a:latin typeface="Calibri" panose="020F0502020204030204"/>
                <a:ea typeface="游ゴシック" panose="020B0400000000000000" pitchFamily="50" charset="-128"/>
              </a:rPr>
              <a:t>タイトル</a:t>
            </a:r>
          </a:p>
        </p:txBody>
      </p:sp>
      <p:sp>
        <p:nvSpPr>
          <p:cNvPr id="6" name="正方形/長方形 5">
            <a:extLst>
              <a:ext uri="{FF2B5EF4-FFF2-40B4-BE49-F238E27FC236}">
                <a16:creationId xmlns:a16="http://schemas.microsoft.com/office/drawing/2014/main" id="{21F96C59-A86D-4A7C-9553-322A367FD37F}"/>
              </a:ext>
            </a:extLst>
          </p:cNvPr>
          <p:cNvSpPr/>
          <p:nvPr/>
        </p:nvSpPr>
        <p:spPr>
          <a:xfrm>
            <a:off x="5366082" y="4506301"/>
            <a:ext cx="3365563" cy="12215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defTabSz="1477122"/>
            <a:r>
              <a:rPr kumimoji="1" lang="ja-JP" altLang="en-US" sz="3554" dirty="0">
                <a:solidFill>
                  <a:prstClr val="black"/>
                </a:solidFill>
                <a:latin typeface="Calibri" panose="020F0502020204030204"/>
                <a:ea typeface="游ゴシック" panose="020B0400000000000000" pitchFamily="50" charset="-128"/>
              </a:rPr>
              <a:t>出版社名</a:t>
            </a:r>
          </a:p>
        </p:txBody>
      </p:sp>
      <p:sp>
        <p:nvSpPr>
          <p:cNvPr id="7" name="正方形/長方形 6">
            <a:extLst>
              <a:ext uri="{FF2B5EF4-FFF2-40B4-BE49-F238E27FC236}">
                <a16:creationId xmlns:a16="http://schemas.microsoft.com/office/drawing/2014/main" id="{A41ACB53-0999-40F4-8FF4-B3656EEF4482}"/>
              </a:ext>
            </a:extLst>
          </p:cNvPr>
          <p:cNvSpPr/>
          <p:nvPr/>
        </p:nvSpPr>
        <p:spPr>
          <a:xfrm>
            <a:off x="5366082" y="2309330"/>
            <a:ext cx="3365563" cy="12215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defTabSz="1477122"/>
            <a:r>
              <a:rPr kumimoji="1" lang="ja-JP" altLang="en-US" sz="3877" dirty="0">
                <a:solidFill>
                  <a:prstClr val="black"/>
                </a:solidFill>
                <a:latin typeface="Calibri" panose="020F0502020204030204"/>
                <a:ea typeface="游ゴシック" panose="020B0400000000000000" pitchFamily="50" charset="-128"/>
              </a:rPr>
              <a:t>著者</a:t>
            </a:r>
            <a:r>
              <a:rPr kumimoji="1" lang="en-US" altLang="ja-JP" sz="3877" dirty="0">
                <a:solidFill>
                  <a:prstClr val="black"/>
                </a:solidFill>
                <a:latin typeface="Calibri" panose="020F0502020204030204"/>
                <a:ea typeface="游ゴシック" panose="020B0400000000000000" pitchFamily="50" charset="-128"/>
              </a:rPr>
              <a:t>B</a:t>
            </a:r>
          </a:p>
          <a:p>
            <a:pPr algn="ctr" defTabSz="1477122"/>
            <a:r>
              <a:rPr kumimoji="1" lang="ja-JP" altLang="en-US" sz="3877" dirty="0">
                <a:solidFill>
                  <a:prstClr val="black"/>
                </a:solidFill>
                <a:latin typeface="Calibri" panose="020F0502020204030204"/>
                <a:ea typeface="游ゴシック" panose="020B0400000000000000" pitchFamily="50" charset="-128"/>
              </a:rPr>
              <a:t>フルネーム</a:t>
            </a:r>
          </a:p>
        </p:txBody>
      </p:sp>
      <p:sp>
        <p:nvSpPr>
          <p:cNvPr id="8" name="テキスト ボックス 7">
            <a:extLst>
              <a:ext uri="{FF2B5EF4-FFF2-40B4-BE49-F238E27FC236}">
                <a16:creationId xmlns:a16="http://schemas.microsoft.com/office/drawing/2014/main" id="{6A2E54D2-902A-4B0A-E740-52CD1BD5604B}"/>
              </a:ext>
            </a:extLst>
          </p:cNvPr>
          <p:cNvSpPr txBox="1"/>
          <p:nvPr/>
        </p:nvSpPr>
        <p:spPr>
          <a:xfrm>
            <a:off x="1899146" y="6200815"/>
            <a:ext cx="12729192" cy="2578270"/>
          </a:xfrm>
          <a:prstGeom prst="rect">
            <a:avLst/>
          </a:prstGeom>
          <a:noFill/>
        </p:spPr>
        <p:txBody>
          <a:bodyPr wrap="square" rtlCol="0">
            <a:spAutoFit/>
          </a:bodyPr>
          <a:lstStyle/>
          <a:p>
            <a:pPr defTabSz="1477122"/>
            <a:r>
              <a:rPr kumimoji="1" lang="ja-JP" altLang="en-US" sz="4523" b="1" dirty="0">
                <a:solidFill>
                  <a:prstClr val="black"/>
                </a:solidFill>
                <a:latin typeface="Calibri" panose="020F0502020204030204"/>
                <a:ea typeface="游ゴシック" panose="020B0400000000000000" pitchFamily="50" charset="-128"/>
              </a:rPr>
              <a:t>例：</a:t>
            </a:r>
            <a:endParaRPr kumimoji="1" lang="en-US" altLang="ja-JP" sz="4523" b="1" dirty="0">
              <a:solidFill>
                <a:prstClr val="black"/>
              </a:solidFill>
              <a:latin typeface="Calibri" panose="020F0502020204030204"/>
              <a:ea typeface="游ゴシック" panose="020B0400000000000000" pitchFamily="50" charset="-128"/>
            </a:endParaRPr>
          </a:p>
          <a:p>
            <a:pPr defTabSz="1477122"/>
            <a:r>
              <a:rPr lang="ja-JP" altLang="en-US" sz="3877" dirty="0">
                <a:solidFill>
                  <a:srgbClr val="242424"/>
                </a:solidFill>
                <a:latin typeface="-apple-system"/>
                <a:ea typeface="游ゴシック" panose="020B0400000000000000" pitchFamily="50" charset="-128"/>
              </a:rPr>
              <a:t>佐渡島紗織・太田裕子（</a:t>
            </a:r>
            <a:r>
              <a:rPr lang="en-US" altLang="ja-JP" sz="3877" dirty="0">
                <a:solidFill>
                  <a:srgbClr val="242424"/>
                </a:solidFill>
                <a:latin typeface="-apple-system"/>
                <a:ea typeface="游ゴシック" panose="020B0400000000000000" pitchFamily="50" charset="-128"/>
              </a:rPr>
              <a:t>2013</a:t>
            </a:r>
            <a:r>
              <a:rPr lang="ja-JP" altLang="en-US" sz="3877" dirty="0">
                <a:solidFill>
                  <a:srgbClr val="242424"/>
                </a:solidFill>
                <a:latin typeface="-apple-system"/>
                <a:ea typeface="游ゴシック" panose="020B0400000000000000" pitchFamily="50" charset="-128"/>
              </a:rPr>
              <a:t>）</a:t>
            </a:r>
            <a:r>
              <a:rPr lang="en-US" altLang="ja-JP" sz="3877" dirty="0">
                <a:solidFill>
                  <a:srgbClr val="242424"/>
                </a:solidFill>
                <a:latin typeface="-apple-system"/>
                <a:ea typeface="游ゴシック" panose="020B0400000000000000" pitchFamily="50" charset="-128"/>
              </a:rPr>
              <a:t>『</a:t>
            </a:r>
            <a:r>
              <a:rPr lang="ja-JP" altLang="en-US" sz="3877" dirty="0">
                <a:solidFill>
                  <a:srgbClr val="242424"/>
                </a:solidFill>
                <a:latin typeface="-apple-system"/>
                <a:ea typeface="游ゴシック" panose="020B0400000000000000" pitchFamily="50" charset="-128"/>
              </a:rPr>
              <a:t>文章チュータリングの理念と実践　早稲田大学ライティング・センターでの取り組み</a:t>
            </a:r>
            <a:r>
              <a:rPr lang="en-US" altLang="ja-JP" sz="3877" dirty="0">
                <a:solidFill>
                  <a:srgbClr val="242424"/>
                </a:solidFill>
                <a:latin typeface="-apple-system"/>
                <a:ea typeface="游ゴシック" panose="020B0400000000000000" pitchFamily="50" charset="-128"/>
              </a:rPr>
              <a:t>』</a:t>
            </a:r>
            <a:r>
              <a:rPr lang="ja-JP" altLang="en-US" sz="3877" dirty="0">
                <a:solidFill>
                  <a:srgbClr val="242424"/>
                </a:solidFill>
                <a:latin typeface="-apple-system"/>
                <a:ea typeface="游ゴシック" panose="020B0400000000000000" pitchFamily="50" charset="-128"/>
              </a:rPr>
              <a:t>ひつじ書房</a:t>
            </a:r>
            <a:endParaRPr kumimoji="1" lang="ja-JP" altLang="en-US" sz="3877" dirty="0">
              <a:solidFill>
                <a:prstClr val="black"/>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821098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C6753420-FDA9-4FD9-8282-6FBC75B9430B}"/>
              </a:ext>
            </a:extLst>
          </p:cNvPr>
          <p:cNvSpPr/>
          <p:nvPr/>
        </p:nvSpPr>
        <p:spPr>
          <a:xfrm>
            <a:off x="0" y="0"/>
            <a:ext cx="17068799" cy="96012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477122"/>
            <a:endParaRPr kumimoji="1" lang="ja-JP" altLang="en-US" sz="5815">
              <a:solidFill>
                <a:prstClr val="white"/>
              </a:solidFill>
              <a:latin typeface="Calibri" panose="020F0502020204030204"/>
              <a:ea typeface="游ゴシック" panose="020B0400000000000000" pitchFamily="50" charset="-128"/>
            </a:endParaRPr>
          </a:p>
        </p:txBody>
      </p:sp>
      <p:sp>
        <p:nvSpPr>
          <p:cNvPr id="2" name="タイトル 1">
            <a:extLst>
              <a:ext uri="{FF2B5EF4-FFF2-40B4-BE49-F238E27FC236}">
                <a16:creationId xmlns:a16="http://schemas.microsoft.com/office/drawing/2014/main" id="{7AFE1573-82D1-4CE9-81ED-68CBE7FE3F35}"/>
              </a:ext>
            </a:extLst>
          </p:cNvPr>
          <p:cNvSpPr>
            <a:spLocks noGrp="1"/>
          </p:cNvSpPr>
          <p:nvPr>
            <p:ph type="title"/>
          </p:nvPr>
        </p:nvSpPr>
        <p:spPr>
          <a:xfrm>
            <a:off x="2164373" y="1553511"/>
            <a:ext cx="12740054" cy="4250474"/>
          </a:xfrm>
        </p:spPr>
        <p:txBody>
          <a:bodyPr>
            <a:normAutofit/>
          </a:bodyPr>
          <a:lstStyle/>
          <a:p>
            <a:r>
              <a:rPr lang="ja-JP" altLang="en-US" sz="7754" b="1" dirty="0"/>
              <a:t>論文・紀要</a:t>
            </a:r>
          </a:p>
        </p:txBody>
      </p:sp>
      <p:sp>
        <p:nvSpPr>
          <p:cNvPr id="4" name="テキスト ボックス 3">
            <a:extLst>
              <a:ext uri="{FF2B5EF4-FFF2-40B4-BE49-F238E27FC236}">
                <a16:creationId xmlns:a16="http://schemas.microsoft.com/office/drawing/2014/main" id="{E9F659F4-49DD-4E4D-8287-9CB0E4B5AAF5}"/>
              </a:ext>
            </a:extLst>
          </p:cNvPr>
          <p:cNvSpPr txBox="1"/>
          <p:nvPr/>
        </p:nvSpPr>
        <p:spPr>
          <a:xfrm>
            <a:off x="9855694" y="6394575"/>
            <a:ext cx="5603039" cy="987193"/>
          </a:xfrm>
          <a:prstGeom prst="rect">
            <a:avLst/>
          </a:prstGeom>
          <a:noFill/>
        </p:spPr>
        <p:txBody>
          <a:bodyPr wrap="square" rtlCol="0">
            <a:spAutoFit/>
          </a:bodyPr>
          <a:lstStyle/>
          <a:p>
            <a:pPr defTabSz="1477122"/>
            <a:r>
              <a:rPr kumimoji="1" lang="ja-JP" altLang="en-US" sz="5815" b="1" dirty="0">
                <a:solidFill>
                  <a:prstClr val="black"/>
                </a:solidFill>
                <a:latin typeface="Calibri" panose="020F0502020204030204"/>
                <a:ea typeface="游ゴシック" panose="020B0400000000000000" pitchFamily="50" charset="-128"/>
              </a:rPr>
              <a:t>著者：</a:t>
            </a:r>
            <a:r>
              <a:rPr kumimoji="1" lang="en-US" altLang="ja-JP" sz="5815" b="1" dirty="0">
                <a:solidFill>
                  <a:prstClr val="black"/>
                </a:solidFill>
                <a:latin typeface="Calibri" panose="020F0502020204030204"/>
                <a:ea typeface="游ゴシック" panose="020B0400000000000000" pitchFamily="50" charset="-128"/>
              </a:rPr>
              <a:t>A</a:t>
            </a:r>
            <a:r>
              <a:rPr kumimoji="1" lang="ja-JP" altLang="en-US" sz="5815" b="1" dirty="0">
                <a:solidFill>
                  <a:prstClr val="black"/>
                </a:solidFill>
                <a:latin typeface="Calibri" panose="020F0502020204030204"/>
                <a:ea typeface="游ゴシック" panose="020B0400000000000000" pitchFamily="50" charset="-128"/>
              </a:rPr>
              <a:t>の単著</a:t>
            </a:r>
            <a:endParaRPr kumimoji="1" lang="ja-JP" altLang="en-US" sz="5815" dirty="0">
              <a:solidFill>
                <a:prstClr val="black"/>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3276490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FE1573-82D1-4CE9-81ED-68CBE7FE3F35}"/>
              </a:ext>
            </a:extLst>
          </p:cNvPr>
          <p:cNvSpPr>
            <a:spLocks noGrp="1"/>
          </p:cNvSpPr>
          <p:nvPr>
            <p:ph type="title"/>
          </p:nvPr>
        </p:nvSpPr>
        <p:spPr>
          <a:xfrm>
            <a:off x="1553590" y="249408"/>
            <a:ext cx="12740054" cy="1855789"/>
          </a:xfrm>
        </p:spPr>
        <p:txBody>
          <a:bodyPr>
            <a:normAutofit/>
          </a:bodyPr>
          <a:lstStyle/>
          <a:p>
            <a:r>
              <a:rPr lang="ja-JP" altLang="en-US" sz="7754" b="1" dirty="0"/>
              <a:t>答</a:t>
            </a:r>
          </a:p>
        </p:txBody>
      </p:sp>
      <p:sp>
        <p:nvSpPr>
          <p:cNvPr id="3" name="正方形/長方形 2">
            <a:extLst>
              <a:ext uri="{FF2B5EF4-FFF2-40B4-BE49-F238E27FC236}">
                <a16:creationId xmlns:a16="http://schemas.microsoft.com/office/drawing/2014/main" id="{2A02F9EF-10A7-4FEB-A28D-7EB5025CA1DD}"/>
              </a:ext>
            </a:extLst>
          </p:cNvPr>
          <p:cNvSpPr/>
          <p:nvPr/>
        </p:nvSpPr>
        <p:spPr>
          <a:xfrm>
            <a:off x="3732298" y="2105200"/>
            <a:ext cx="3365563" cy="12215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defTabSz="1477122"/>
            <a:r>
              <a:rPr kumimoji="1" lang="ja-JP" altLang="en-US" sz="3877" dirty="0">
                <a:solidFill>
                  <a:prstClr val="black"/>
                </a:solidFill>
                <a:latin typeface="Calibri" panose="020F0502020204030204"/>
                <a:ea typeface="游ゴシック" panose="020B0400000000000000" pitchFamily="50" charset="-128"/>
              </a:rPr>
              <a:t>著者</a:t>
            </a:r>
            <a:r>
              <a:rPr kumimoji="1" lang="en-US" altLang="ja-JP" sz="3877" dirty="0">
                <a:solidFill>
                  <a:prstClr val="black"/>
                </a:solidFill>
                <a:latin typeface="Calibri" panose="020F0502020204030204"/>
                <a:ea typeface="游ゴシック" panose="020B0400000000000000" pitchFamily="50" charset="-128"/>
              </a:rPr>
              <a:t>A</a:t>
            </a:r>
          </a:p>
          <a:p>
            <a:pPr algn="ctr" defTabSz="1477122"/>
            <a:r>
              <a:rPr kumimoji="1" lang="ja-JP" altLang="en-US" sz="3877" dirty="0">
                <a:solidFill>
                  <a:prstClr val="black"/>
                </a:solidFill>
                <a:latin typeface="Calibri" panose="020F0502020204030204"/>
                <a:ea typeface="游ゴシック" panose="020B0400000000000000" pitchFamily="50" charset="-128"/>
              </a:rPr>
              <a:t>フルネーム</a:t>
            </a:r>
          </a:p>
        </p:txBody>
      </p:sp>
      <p:sp>
        <p:nvSpPr>
          <p:cNvPr id="4" name="正方形/長方形 3">
            <a:extLst>
              <a:ext uri="{FF2B5EF4-FFF2-40B4-BE49-F238E27FC236}">
                <a16:creationId xmlns:a16="http://schemas.microsoft.com/office/drawing/2014/main" id="{A9816BC2-0A76-42F6-83C0-2EFD656ED618}"/>
              </a:ext>
            </a:extLst>
          </p:cNvPr>
          <p:cNvSpPr/>
          <p:nvPr/>
        </p:nvSpPr>
        <p:spPr>
          <a:xfrm>
            <a:off x="7097861" y="2105197"/>
            <a:ext cx="3365563" cy="12215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defTabSz="1477122"/>
            <a:r>
              <a:rPr kumimoji="1" lang="ja-JP" altLang="en-US" sz="5815" dirty="0">
                <a:solidFill>
                  <a:prstClr val="black"/>
                </a:solidFill>
                <a:latin typeface="Calibri" panose="020F0502020204030204"/>
                <a:ea typeface="游ゴシック" panose="020B0400000000000000" pitchFamily="50" charset="-128"/>
              </a:rPr>
              <a:t>年号</a:t>
            </a:r>
          </a:p>
        </p:txBody>
      </p:sp>
      <p:sp>
        <p:nvSpPr>
          <p:cNvPr id="5" name="正方形/長方形 4">
            <a:extLst>
              <a:ext uri="{FF2B5EF4-FFF2-40B4-BE49-F238E27FC236}">
                <a16:creationId xmlns:a16="http://schemas.microsoft.com/office/drawing/2014/main" id="{937FE3AB-025A-46A0-A242-78050468646A}"/>
              </a:ext>
            </a:extLst>
          </p:cNvPr>
          <p:cNvSpPr/>
          <p:nvPr/>
        </p:nvSpPr>
        <p:spPr>
          <a:xfrm>
            <a:off x="3732298" y="4302175"/>
            <a:ext cx="3365563" cy="12215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defTabSz="1477122"/>
            <a:r>
              <a:rPr kumimoji="1" lang="ja-JP" altLang="en-US" sz="3554" dirty="0">
                <a:solidFill>
                  <a:prstClr val="black"/>
                </a:solidFill>
                <a:latin typeface="Calibri" panose="020F0502020204030204"/>
                <a:ea typeface="游ゴシック" panose="020B0400000000000000" pitchFamily="50" charset="-128"/>
              </a:rPr>
              <a:t>掲載されて</a:t>
            </a:r>
            <a:br>
              <a:rPr kumimoji="1" lang="en-US" altLang="ja-JP" sz="3554" dirty="0">
                <a:solidFill>
                  <a:prstClr val="black"/>
                </a:solidFill>
                <a:latin typeface="Calibri" panose="020F0502020204030204"/>
                <a:ea typeface="游ゴシック" panose="020B0400000000000000" pitchFamily="50" charset="-128"/>
              </a:rPr>
            </a:br>
            <a:r>
              <a:rPr kumimoji="1" lang="ja-JP" altLang="en-US" sz="3554" dirty="0">
                <a:solidFill>
                  <a:prstClr val="black"/>
                </a:solidFill>
                <a:latin typeface="Calibri" panose="020F0502020204030204"/>
                <a:ea typeface="游ゴシック" panose="020B0400000000000000" pitchFamily="50" charset="-128"/>
              </a:rPr>
              <a:t>いる誌名</a:t>
            </a:r>
          </a:p>
        </p:txBody>
      </p:sp>
      <p:sp>
        <p:nvSpPr>
          <p:cNvPr id="6" name="正方形/長方形 5">
            <a:extLst>
              <a:ext uri="{FF2B5EF4-FFF2-40B4-BE49-F238E27FC236}">
                <a16:creationId xmlns:a16="http://schemas.microsoft.com/office/drawing/2014/main" id="{21F96C59-A86D-4A7C-9553-322A367FD37F}"/>
              </a:ext>
            </a:extLst>
          </p:cNvPr>
          <p:cNvSpPr/>
          <p:nvPr/>
        </p:nvSpPr>
        <p:spPr>
          <a:xfrm>
            <a:off x="7097861" y="4302172"/>
            <a:ext cx="3365563" cy="12215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defTabSz="1477122"/>
            <a:r>
              <a:rPr kumimoji="1" lang="ja-JP" altLang="en-US" sz="3554" dirty="0">
                <a:solidFill>
                  <a:prstClr val="black"/>
                </a:solidFill>
                <a:latin typeface="Calibri" panose="020F0502020204030204"/>
                <a:ea typeface="游ゴシック" panose="020B0400000000000000" pitchFamily="50" charset="-128"/>
              </a:rPr>
              <a:t>巻数・号数</a:t>
            </a:r>
          </a:p>
        </p:txBody>
      </p:sp>
      <p:sp>
        <p:nvSpPr>
          <p:cNvPr id="7" name="正方形/長方形 6">
            <a:extLst>
              <a:ext uri="{FF2B5EF4-FFF2-40B4-BE49-F238E27FC236}">
                <a16:creationId xmlns:a16="http://schemas.microsoft.com/office/drawing/2014/main" id="{A41ACB53-0999-40F4-8FF4-B3656EEF4482}"/>
              </a:ext>
            </a:extLst>
          </p:cNvPr>
          <p:cNvSpPr/>
          <p:nvPr/>
        </p:nvSpPr>
        <p:spPr>
          <a:xfrm>
            <a:off x="10463425" y="2105197"/>
            <a:ext cx="3365563" cy="12215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defTabSz="1477122"/>
            <a:r>
              <a:rPr kumimoji="1" lang="ja-JP" altLang="en-US" sz="2908" dirty="0">
                <a:solidFill>
                  <a:prstClr val="black"/>
                </a:solidFill>
                <a:latin typeface="Calibri" panose="020F0502020204030204"/>
                <a:ea typeface="游ゴシック" panose="020B0400000000000000" pitchFamily="50" charset="-128"/>
              </a:rPr>
              <a:t>記事・論文等の</a:t>
            </a:r>
            <a:endParaRPr kumimoji="1" lang="en-US" altLang="ja-JP" sz="2908" dirty="0">
              <a:solidFill>
                <a:prstClr val="black"/>
              </a:solidFill>
              <a:latin typeface="Calibri" panose="020F0502020204030204"/>
              <a:ea typeface="游ゴシック" panose="020B0400000000000000" pitchFamily="50" charset="-128"/>
            </a:endParaRPr>
          </a:p>
          <a:p>
            <a:pPr algn="ctr" defTabSz="1477122"/>
            <a:r>
              <a:rPr kumimoji="1" lang="ja-JP" altLang="en-US" sz="2908" dirty="0">
                <a:solidFill>
                  <a:prstClr val="black"/>
                </a:solidFill>
                <a:latin typeface="Calibri" panose="020F0502020204030204"/>
                <a:ea typeface="游ゴシック" panose="020B0400000000000000" pitchFamily="50" charset="-128"/>
              </a:rPr>
              <a:t>タイトル</a:t>
            </a:r>
          </a:p>
        </p:txBody>
      </p:sp>
      <p:sp>
        <p:nvSpPr>
          <p:cNvPr id="8" name="正方形/長方形 7">
            <a:extLst>
              <a:ext uri="{FF2B5EF4-FFF2-40B4-BE49-F238E27FC236}">
                <a16:creationId xmlns:a16="http://schemas.microsoft.com/office/drawing/2014/main" id="{7D603E34-A8AC-4FB6-BC79-84CE52220989}"/>
              </a:ext>
            </a:extLst>
          </p:cNvPr>
          <p:cNvSpPr/>
          <p:nvPr/>
        </p:nvSpPr>
        <p:spPr>
          <a:xfrm>
            <a:off x="10463425" y="4302168"/>
            <a:ext cx="3365563" cy="12215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defTabSz="1477122"/>
            <a:r>
              <a:rPr kumimoji="1" lang="ja-JP" altLang="en-US" sz="3554" dirty="0">
                <a:solidFill>
                  <a:prstClr val="black"/>
                </a:solidFill>
                <a:latin typeface="Calibri" panose="020F0502020204030204"/>
                <a:ea typeface="游ゴシック" panose="020B0400000000000000" pitchFamily="50" charset="-128"/>
              </a:rPr>
              <a:t>最初と最後の</a:t>
            </a:r>
            <a:br>
              <a:rPr kumimoji="1" lang="en-US" altLang="ja-JP" sz="3554" dirty="0">
                <a:solidFill>
                  <a:prstClr val="black"/>
                </a:solidFill>
                <a:latin typeface="Calibri" panose="020F0502020204030204"/>
                <a:ea typeface="游ゴシック" panose="020B0400000000000000" pitchFamily="50" charset="-128"/>
              </a:rPr>
            </a:br>
            <a:r>
              <a:rPr kumimoji="1" lang="ja-JP" altLang="en-US" sz="3554" dirty="0">
                <a:solidFill>
                  <a:prstClr val="black"/>
                </a:solidFill>
                <a:latin typeface="Calibri" panose="020F0502020204030204"/>
                <a:ea typeface="游ゴシック" panose="020B0400000000000000" pitchFamily="50" charset="-128"/>
              </a:rPr>
              <a:t>ページ数</a:t>
            </a:r>
          </a:p>
        </p:txBody>
      </p:sp>
      <p:sp>
        <p:nvSpPr>
          <p:cNvPr id="12" name="テキスト ボックス 11">
            <a:extLst>
              <a:ext uri="{FF2B5EF4-FFF2-40B4-BE49-F238E27FC236}">
                <a16:creationId xmlns:a16="http://schemas.microsoft.com/office/drawing/2014/main" id="{4E32AEFF-A59C-E961-7904-8FB3058289DF}"/>
              </a:ext>
            </a:extLst>
          </p:cNvPr>
          <p:cNvSpPr txBox="1"/>
          <p:nvPr/>
        </p:nvSpPr>
        <p:spPr>
          <a:xfrm>
            <a:off x="2539079" y="6006771"/>
            <a:ext cx="12740051" cy="1981633"/>
          </a:xfrm>
          <a:prstGeom prst="rect">
            <a:avLst/>
          </a:prstGeom>
          <a:noFill/>
        </p:spPr>
        <p:txBody>
          <a:bodyPr wrap="square">
            <a:spAutoFit/>
          </a:bodyPr>
          <a:lstStyle/>
          <a:p>
            <a:pPr defTabSz="1477122"/>
            <a:r>
              <a:rPr kumimoji="1" lang="ja-JP" altLang="en-US" sz="4523" b="1" dirty="0">
                <a:solidFill>
                  <a:prstClr val="black"/>
                </a:solidFill>
                <a:latin typeface="Calibri" panose="020F0502020204030204"/>
                <a:ea typeface="游ゴシック" panose="020B0400000000000000" pitchFamily="50" charset="-128"/>
              </a:rPr>
              <a:t>例：</a:t>
            </a:r>
            <a:endParaRPr kumimoji="1" lang="en-US" altLang="ja-JP" sz="4523" b="1" dirty="0">
              <a:solidFill>
                <a:prstClr val="black"/>
              </a:solidFill>
              <a:latin typeface="Calibri" panose="020F0502020204030204"/>
              <a:ea typeface="游ゴシック" panose="020B0400000000000000" pitchFamily="50" charset="-128"/>
            </a:endParaRPr>
          </a:p>
          <a:p>
            <a:pPr defTabSz="1477122"/>
            <a:r>
              <a:rPr lang="ja-JP" altLang="en-US" sz="3877" dirty="0">
                <a:solidFill>
                  <a:srgbClr val="242424"/>
                </a:solidFill>
                <a:latin typeface="-apple-system"/>
                <a:ea typeface="游ゴシック" panose="020B0400000000000000" pitchFamily="50" charset="-128"/>
              </a:rPr>
              <a:t>山内祐平</a:t>
            </a:r>
            <a:r>
              <a:rPr lang="en-US" altLang="ja-JP" sz="3877" dirty="0">
                <a:solidFill>
                  <a:srgbClr val="242424"/>
                </a:solidFill>
                <a:latin typeface="-apple-system"/>
                <a:ea typeface="游ゴシック" panose="020B0400000000000000" pitchFamily="50" charset="-128"/>
              </a:rPr>
              <a:t> (2019)</a:t>
            </a:r>
            <a:r>
              <a:rPr lang="ja-JP" altLang="en-US" sz="3877" dirty="0">
                <a:solidFill>
                  <a:srgbClr val="242424"/>
                </a:solidFill>
                <a:latin typeface="-apple-system"/>
                <a:ea typeface="游ゴシック" panose="020B0400000000000000" pitchFamily="50" charset="-128"/>
              </a:rPr>
              <a:t>「教育工学とアクティブラーニング」</a:t>
            </a:r>
            <a:r>
              <a:rPr lang="en-US" altLang="ja-JP" sz="3877" dirty="0">
                <a:solidFill>
                  <a:srgbClr val="242424"/>
                </a:solidFill>
                <a:latin typeface="-apple-system"/>
                <a:ea typeface="游ゴシック" panose="020B0400000000000000" pitchFamily="50" charset="-128"/>
              </a:rPr>
              <a:t>『</a:t>
            </a:r>
            <a:r>
              <a:rPr lang="ja-JP" altLang="en-US" sz="3877" dirty="0">
                <a:solidFill>
                  <a:srgbClr val="242424"/>
                </a:solidFill>
                <a:latin typeface="-apple-system"/>
                <a:ea typeface="游ゴシック" panose="020B0400000000000000" pitchFamily="50" charset="-128"/>
              </a:rPr>
              <a:t>日本教育工学会論文誌</a:t>
            </a:r>
            <a:r>
              <a:rPr lang="en-US" altLang="ja-JP" sz="3877" dirty="0">
                <a:solidFill>
                  <a:srgbClr val="242424"/>
                </a:solidFill>
                <a:latin typeface="-apple-system"/>
                <a:ea typeface="游ゴシック" panose="020B0400000000000000" pitchFamily="50" charset="-128"/>
              </a:rPr>
              <a:t>』42</a:t>
            </a:r>
            <a:r>
              <a:rPr lang="ja-JP" altLang="en-US" sz="3877" dirty="0">
                <a:solidFill>
                  <a:srgbClr val="242424"/>
                </a:solidFill>
                <a:latin typeface="-apple-system"/>
                <a:ea typeface="游ゴシック" panose="020B0400000000000000" pitchFamily="50" charset="-128"/>
              </a:rPr>
              <a:t>巻</a:t>
            </a:r>
            <a:r>
              <a:rPr lang="en-US" altLang="ja-JP" sz="3877" dirty="0">
                <a:solidFill>
                  <a:srgbClr val="242424"/>
                </a:solidFill>
                <a:latin typeface="-apple-system"/>
                <a:ea typeface="游ゴシック" panose="020B0400000000000000" pitchFamily="50" charset="-128"/>
              </a:rPr>
              <a:t>3</a:t>
            </a:r>
            <a:r>
              <a:rPr lang="ja-JP" altLang="en-US" sz="3877" dirty="0">
                <a:solidFill>
                  <a:srgbClr val="242424"/>
                </a:solidFill>
                <a:latin typeface="-apple-system"/>
                <a:ea typeface="游ゴシック" panose="020B0400000000000000" pitchFamily="50" charset="-128"/>
              </a:rPr>
              <a:t>号</a:t>
            </a:r>
            <a:r>
              <a:rPr lang="en-US" altLang="ja-JP" sz="3877" dirty="0">
                <a:solidFill>
                  <a:srgbClr val="242424"/>
                </a:solidFill>
                <a:latin typeface="-apple-system"/>
                <a:ea typeface="游ゴシック" panose="020B0400000000000000" pitchFamily="50" charset="-128"/>
              </a:rPr>
              <a:t>, </a:t>
            </a:r>
            <a:r>
              <a:rPr lang="ja-JP" altLang="en-US" sz="3877" dirty="0">
                <a:solidFill>
                  <a:srgbClr val="242424"/>
                </a:solidFill>
                <a:latin typeface="-apple-system"/>
                <a:ea typeface="游ゴシック" panose="020B0400000000000000" pitchFamily="50" charset="-128"/>
              </a:rPr>
              <a:t> </a:t>
            </a:r>
            <a:r>
              <a:rPr lang="en-US" altLang="ja-JP" sz="3877" dirty="0">
                <a:solidFill>
                  <a:srgbClr val="454545"/>
                </a:solidFill>
                <a:latin typeface="robotoregular"/>
                <a:ea typeface="游ゴシック" panose="020B0400000000000000" pitchFamily="50" charset="-128"/>
              </a:rPr>
              <a:t>pp. 191-200</a:t>
            </a:r>
            <a:endParaRPr kumimoji="1" lang="ja-JP" altLang="en-US" sz="3877" dirty="0">
              <a:solidFill>
                <a:prstClr val="black"/>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476827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C6753420-FDA9-4FD9-8282-6FBC75B9430B}"/>
              </a:ext>
            </a:extLst>
          </p:cNvPr>
          <p:cNvSpPr/>
          <p:nvPr/>
        </p:nvSpPr>
        <p:spPr>
          <a:xfrm>
            <a:off x="0" y="0"/>
            <a:ext cx="17068800" cy="96012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477122"/>
            <a:endParaRPr kumimoji="1" lang="ja-JP" altLang="en-US" sz="5815">
              <a:solidFill>
                <a:prstClr val="white"/>
              </a:solidFill>
              <a:latin typeface="Calibri" panose="020F0502020204030204"/>
              <a:ea typeface="游ゴシック" panose="020B0400000000000000" pitchFamily="50" charset="-128"/>
            </a:endParaRPr>
          </a:p>
        </p:txBody>
      </p:sp>
      <p:sp>
        <p:nvSpPr>
          <p:cNvPr id="2" name="タイトル 1">
            <a:extLst>
              <a:ext uri="{FF2B5EF4-FFF2-40B4-BE49-F238E27FC236}">
                <a16:creationId xmlns:a16="http://schemas.microsoft.com/office/drawing/2014/main" id="{7AFE1573-82D1-4CE9-81ED-68CBE7FE3F35}"/>
              </a:ext>
            </a:extLst>
          </p:cNvPr>
          <p:cNvSpPr>
            <a:spLocks noGrp="1"/>
          </p:cNvSpPr>
          <p:nvPr>
            <p:ph type="title"/>
          </p:nvPr>
        </p:nvSpPr>
        <p:spPr>
          <a:xfrm>
            <a:off x="2164373" y="1553511"/>
            <a:ext cx="12740054" cy="4250474"/>
          </a:xfrm>
        </p:spPr>
        <p:txBody>
          <a:bodyPr>
            <a:normAutofit/>
          </a:bodyPr>
          <a:lstStyle/>
          <a:p>
            <a:r>
              <a:rPr lang="ja-JP" altLang="en-US" sz="7754" b="1" dirty="0"/>
              <a:t>論文・紀要</a:t>
            </a:r>
          </a:p>
        </p:txBody>
      </p:sp>
      <p:sp>
        <p:nvSpPr>
          <p:cNvPr id="4" name="テキスト ボックス 3">
            <a:extLst>
              <a:ext uri="{FF2B5EF4-FFF2-40B4-BE49-F238E27FC236}">
                <a16:creationId xmlns:a16="http://schemas.microsoft.com/office/drawing/2014/main" id="{E9F659F4-49DD-4E4D-8287-9CB0E4B5AAF5}"/>
              </a:ext>
            </a:extLst>
          </p:cNvPr>
          <p:cNvSpPr txBox="1"/>
          <p:nvPr/>
        </p:nvSpPr>
        <p:spPr>
          <a:xfrm>
            <a:off x="7593290" y="6394575"/>
            <a:ext cx="7865443" cy="987193"/>
          </a:xfrm>
          <a:prstGeom prst="rect">
            <a:avLst/>
          </a:prstGeom>
          <a:noFill/>
        </p:spPr>
        <p:txBody>
          <a:bodyPr wrap="square" rtlCol="0">
            <a:spAutoFit/>
          </a:bodyPr>
          <a:lstStyle/>
          <a:p>
            <a:pPr defTabSz="1477122"/>
            <a:r>
              <a:rPr kumimoji="1" lang="ja-JP" altLang="en-US" sz="5815" b="1" dirty="0">
                <a:solidFill>
                  <a:prstClr val="black"/>
                </a:solidFill>
                <a:latin typeface="Calibri" panose="020F0502020204030204"/>
                <a:ea typeface="游ゴシック" panose="020B0400000000000000" pitchFamily="50" charset="-128"/>
              </a:rPr>
              <a:t>著者：</a:t>
            </a:r>
            <a:r>
              <a:rPr kumimoji="1" lang="en-US" altLang="ja-JP" sz="5815" b="1" dirty="0">
                <a:solidFill>
                  <a:prstClr val="black"/>
                </a:solidFill>
                <a:latin typeface="Calibri" panose="020F0502020204030204"/>
                <a:ea typeface="游ゴシック" panose="020B0400000000000000" pitchFamily="50" charset="-128"/>
              </a:rPr>
              <a:t>A</a:t>
            </a:r>
            <a:r>
              <a:rPr kumimoji="1" lang="ja-JP" altLang="en-US" sz="5815" b="1" dirty="0">
                <a:solidFill>
                  <a:prstClr val="black"/>
                </a:solidFill>
                <a:latin typeface="Calibri" panose="020F0502020204030204"/>
                <a:ea typeface="游ゴシック" panose="020B0400000000000000" pitchFamily="50" charset="-128"/>
              </a:rPr>
              <a:t>・</a:t>
            </a:r>
            <a:r>
              <a:rPr kumimoji="1" lang="en-US" altLang="ja-JP" sz="5815" b="1" dirty="0">
                <a:solidFill>
                  <a:prstClr val="black"/>
                </a:solidFill>
                <a:latin typeface="Calibri" panose="020F0502020204030204"/>
                <a:ea typeface="游ゴシック" panose="020B0400000000000000" pitchFamily="50" charset="-128"/>
              </a:rPr>
              <a:t>B</a:t>
            </a:r>
            <a:r>
              <a:rPr kumimoji="1" lang="ja-JP" altLang="en-US" sz="5815" b="1" dirty="0">
                <a:solidFill>
                  <a:prstClr val="black"/>
                </a:solidFill>
                <a:latin typeface="Calibri" panose="020F0502020204030204"/>
                <a:ea typeface="游ゴシック" panose="020B0400000000000000" pitchFamily="50" charset="-128"/>
              </a:rPr>
              <a:t>・</a:t>
            </a:r>
            <a:r>
              <a:rPr kumimoji="1" lang="en-US" altLang="ja-JP" sz="5815" b="1" dirty="0">
                <a:solidFill>
                  <a:prstClr val="black"/>
                </a:solidFill>
                <a:latin typeface="Calibri" panose="020F0502020204030204"/>
                <a:ea typeface="游ゴシック" panose="020B0400000000000000" pitchFamily="50" charset="-128"/>
              </a:rPr>
              <a:t>C</a:t>
            </a:r>
            <a:r>
              <a:rPr kumimoji="1" lang="ja-JP" altLang="en-US" sz="5815" b="1" dirty="0">
                <a:solidFill>
                  <a:prstClr val="black"/>
                </a:solidFill>
                <a:latin typeface="Calibri" panose="020F0502020204030204"/>
                <a:ea typeface="游ゴシック" panose="020B0400000000000000" pitchFamily="50" charset="-128"/>
              </a:rPr>
              <a:t>の連名</a:t>
            </a:r>
            <a:endParaRPr kumimoji="1" lang="ja-JP" altLang="en-US" sz="5815" dirty="0">
              <a:solidFill>
                <a:prstClr val="black"/>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25806565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FE1573-82D1-4CE9-81ED-68CBE7FE3F35}"/>
              </a:ext>
            </a:extLst>
          </p:cNvPr>
          <p:cNvSpPr>
            <a:spLocks noGrp="1"/>
          </p:cNvSpPr>
          <p:nvPr>
            <p:ph type="title"/>
          </p:nvPr>
        </p:nvSpPr>
        <p:spPr>
          <a:xfrm>
            <a:off x="1553590" y="249408"/>
            <a:ext cx="12740054" cy="1855789"/>
          </a:xfrm>
        </p:spPr>
        <p:txBody>
          <a:bodyPr>
            <a:normAutofit/>
          </a:bodyPr>
          <a:lstStyle/>
          <a:p>
            <a:r>
              <a:rPr lang="ja-JP" altLang="en-US" sz="7754" b="1" dirty="0"/>
              <a:t>答</a:t>
            </a:r>
          </a:p>
        </p:txBody>
      </p:sp>
      <p:sp>
        <p:nvSpPr>
          <p:cNvPr id="3" name="正方形/長方形 2">
            <a:extLst>
              <a:ext uri="{FF2B5EF4-FFF2-40B4-BE49-F238E27FC236}">
                <a16:creationId xmlns:a16="http://schemas.microsoft.com/office/drawing/2014/main" id="{2A02F9EF-10A7-4FEB-A28D-7EB5025CA1DD}"/>
              </a:ext>
            </a:extLst>
          </p:cNvPr>
          <p:cNvSpPr/>
          <p:nvPr/>
        </p:nvSpPr>
        <p:spPr>
          <a:xfrm>
            <a:off x="2010253" y="2452750"/>
            <a:ext cx="3365563" cy="12215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3877" dirty="0"/>
              <a:t>著者</a:t>
            </a:r>
            <a:r>
              <a:rPr kumimoji="1" lang="en-US" altLang="ja-JP" sz="3877" dirty="0"/>
              <a:t>A</a:t>
            </a:r>
          </a:p>
          <a:p>
            <a:pPr algn="ctr"/>
            <a:r>
              <a:rPr kumimoji="1" lang="ja-JP" altLang="en-US" sz="3877" dirty="0"/>
              <a:t>フルネーム</a:t>
            </a:r>
          </a:p>
        </p:txBody>
      </p:sp>
      <p:sp>
        <p:nvSpPr>
          <p:cNvPr id="4" name="正方形/長方形 3">
            <a:extLst>
              <a:ext uri="{FF2B5EF4-FFF2-40B4-BE49-F238E27FC236}">
                <a16:creationId xmlns:a16="http://schemas.microsoft.com/office/drawing/2014/main" id="{A9816BC2-0A76-42F6-83C0-2EFD656ED618}"/>
              </a:ext>
            </a:extLst>
          </p:cNvPr>
          <p:cNvSpPr/>
          <p:nvPr/>
        </p:nvSpPr>
        <p:spPr>
          <a:xfrm>
            <a:off x="12106943" y="2452747"/>
            <a:ext cx="3365563" cy="12215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5815" dirty="0"/>
              <a:t>年号</a:t>
            </a:r>
          </a:p>
        </p:txBody>
      </p:sp>
      <p:sp>
        <p:nvSpPr>
          <p:cNvPr id="5" name="正方形/長方形 4">
            <a:extLst>
              <a:ext uri="{FF2B5EF4-FFF2-40B4-BE49-F238E27FC236}">
                <a16:creationId xmlns:a16="http://schemas.microsoft.com/office/drawing/2014/main" id="{937FE3AB-025A-46A0-A242-78050468646A}"/>
              </a:ext>
            </a:extLst>
          </p:cNvPr>
          <p:cNvSpPr/>
          <p:nvPr/>
        </p:nvSpPr>
        <p:spPr>
          <a:xfrm>
            <a:off x="5375816" y="3926579"/>
            <a:ext cx="3365563" cy="12215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3554" dirty="0"/>
              <a:t>掲載されて</a:t>
            </a:r>
            <a:br>
              <a:rPr kumimoji="1" lang="en-US" altLang="ja-JP" sz="3554" dirty="0"/>
            </a:br>
            <a:r>
              <a:rPr kumimoji="1" lang="ja-JP" altLang="en-US" sz="3554" dirty="0"/>
              <a:t>いる誌名</a:t>
            </a:r>
          </a:p>
        </p:txBody>
      </p:sp>
      <p:sp>
        <p:nvSpPr>
          <p:cNvPr id="6" name="正方形/長方形 5">
            <a:extLst>
              <a:ext uri="{FF2B5EF4-FFF2-40B4-BE49-F238E27FC236}">
                <a16:creationId xmlns:a16="http://schemas.microsoft.com/office/drawing/2014/main" id="{21F96C59-A86D-4A7C-9553-322A367FD37F}"/>
              </a:ext>
            </a:extLst>
          </p:cNvPr>
          <p:cNvSpPr/>
          <p:nvPr/>
        </p:nvSpPr>
        <p:spPr>
          <a:xfrm>
            <a:off x="8741379" y="3926585"/>
            <a:ext cx="3365563" cy="122157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3554" dirty="0"/>
              <a:t>巻数・号数</a:t>
            </a:r>
          </a:p>
        </p:txBody>
      </p:sp>
      <p:sp>
        <p:nvSpPr>
          <p:cNvPr id="7" name="正方形/長方形 6">
            <a:extLst>
              <a:ext uri="{FF2B5EF4-FFF2-40B4-BE49-F238E27FC236}">
                <a16:creationId xmlns:a16="http://schemas.microsoft.com/office/drawing/2014/main" id="{A41ACB53-0999-40F4-8FF4-B3656EEF4482}"/>
              </a:ext>
            </a:extLst>
          </p:cNvPr>
          <p:cNvSpPr/>
          <p:nvPr/>
        </p:nvSpPr>
        <p:spPr>
          <a:xfrm>
            <a:off x="2010253" y="3926579"/>
            <a:ext cx="3365563" cy="12215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908" dirty="0"/>
              <a:t>記事・論文等の</a:t>
            </a:r>
            <a:endParaRPr kumimoji="1" lang="en-US" altLang="ja-JP" sz="2908" dirty="0"/>
          </a:p>
          <a:p>
            <a:pPr algn="ctr"/>
            <a:r>
              <a:rPr kumimoji="1" lang="ja-JP" altLang="en-US" sz="2908" dirty="0"/>
              <a:t>タイトル</a:t>
            </a:r>
          </a:p>
        </p:txBody>
      </p:sp>
      <p:sp>
        <p:nvSpPr>
          <p:cNvPr id="8" name="正方形/長方形 7">
            <a:extLst>
              <a:ext uri="{FF2B5EF4-FFF2-40B4-BE49-F238E27FC236}">
                <a16:creationId xmlns:a16="http://schemas.microsoft.com/office/drawing/2014/main" id="{7D603E34-A8AC-4FB6-BC79-84CE52220989}"/>
              </a:ext>
            </a:extLst>
          </p:cNvPr>
          <p:cNvSpPr/>
          <p:nvPr/>
        </p:nvSpPr>
        <p:spPr>
          <a:xfrm>
            <a:off x="12106943" y="3926579"/>
            <a:ext cx="3365563" cy="12215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3554" dirty="0"/>
              <a:t>最初と最後の</a:t>
            </a:r>
            <a:br>
              <a:rPr kumimoji="1" lang="en-US" altLang="ja-JP" sz="3554" dirty="0"/>
            </a:br>
            <a:r>
              <a:rPr kumimoji="1" lang="ja-JP" altLang="en-US" sz="3554" dirty="0"/>
              <a:t>ページ数</a:t>
            </a:r>
          </a:p>
        </p:txBody>
      </p:sp>
      <p:sp>
        <p:nvSpPr>
          <p:cNvPr id="9" name="正方形/長方形 8">
            <a:extLst>
              <a:ext uri="{FF2B5EF4-FFF2-40B4-BE49-F238E27FC236}">
                <a16:creationId xmlns:a16="http://schemas.microsoft.com/office/drawing/2014/main" id="{1819212F-B35B-4EFA-B5C3-4C1007F22E35}"/>
              </a:ext>
            </a:extLst>
          </p:cNvPr>
          <p:cNvSpPr/>
          <p:nvPr/>
        </p:nvSpPr>
        <p:spPr>
          <a:xfrm>
            <a:off x="5375816" y="2452750"/>
            <a:ext cx="3365563" cy="12215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3877" dirty="0"/>
              <a:t>著者</a:t>
            </a:r>
            <a:r>
              <a:rPr kumimoji="1" lang="en-US" altLang="ja-JP" sz="3877" dirty="0"/>
              <a:t>B</a:t>
            </a:r>
          </a:p>
          <a:p>
            <a:pPr algn="ctr"/>
            <a:r>
              <a:rPr kumimoji="1" lang="ja-JP" altLang="en-US" sz="3877" dirty="0"/>
              <a:t>フルネーム</a:t>
            </a:r>
          </a:p>
        </p:txBody>
      </p:sp>
      <p:sp>
        <p:nvSpPr>
          <p:cNvPr id="10" name="正方形/長方形 9">
            <a:extLst>
              <a:ext uri="{FF2B5EF4-FFF2-40B4-BE49-F238E27FC236}">
                <a16:creationId xmlns:a16="http://schemas.microsoft.com/office/drawing/2014/main" id="{99A13C58-96DF-4081-871F-D82B75239823}"/>
              </a:ext>
            </a:extLst>
          </p:cNvPr>
          <p:cNvSpPr/>
          <p:nvPr/>
        </p:nvSpPr>
        <p:spPr>
          <a:xfrm>
            <a:off x="8741379" y="2452750"/>
            <a:ext cx="3365563" cy="12215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3877" dirty="0"/>
              <a:t>著者</a:t>
            </a:r>
            <a:r>
              <a:rPr kumimoji="1" lang="en-US" altLang="ja-JP" sz="3877" dirty="0"/>
              <a:t>C</a:t>
            </a:r>
            <a:br>
              <a:rPr kumimoji="1" lang="en-US" altLang="ja-JP" sz="3877" dirty="0"/>
            </a:br>
            <a:r>
              <a:rPr kumimoji="1" lang="ja-JP" altLang="en-US" sz="3877" dirty="0"/>
              <a:t>フルネーム</a:t>
            </a:r>
          </a:p>
        </p:txBody>
      </p:sp>
      <p:sp>
        <p:nvSpPr>
          <p:cNvPr id="11" name="テキスト ボックス 10">
            <a:extLst>
              <a:ext uri="{FF2B5EF4-FFF2-40B4-BE49-F238E27FC236}">
                <a16:creationId xmlns:a16="http://schemas.microsoft.com/office/drawing/2014/main" id="{BD420F17-31FB-5E3D-8642-950449BE18B8}"/>
              </a:ext>
            </a:extLst>
          </p:cNvPr>
          <p:cNvSpPr txBox="1"/>
          <p:nvPr/>
        </p:nvSpPr>
        <p:spPr>
          <a:xfrm>
            <a:off x="2539079" y="6006769"/>
            <a:ext cx="12740051" cy="2578270"/>
          </a:xfrm>
          <a:prstGeom prst="rect">
            <a:avLst/>
          </a:prstGeom>
          <a:noFill/>
        </p:spPr>
        <p:txBody>
          <a:bodyPr wrap="square">
            <a:spAutoFit/>
          </a:bodyPr>
          <a:lstStyle/>
          <a:p>
            <a:r>
              <a:rPr kumimoji="1" lang="ja-JP" altLang="en-US" sz="4523" b="1" dirty="0"/>
              <a:t>例：</a:t>
            </a:r>
            <a:endParaRPr kumimoji="1" lang="en-US" altLang="ja-JP" sz="4523" b="1" dirty="0"/>
          </a:p>
          <a:p>
            <a:r>
              <a:rPr lang="ja-JP" altLang="en-US" sz="3877" dirty="0">
                <a:solidFill>
                  <a:srgbClr val="242424"/>
                </a:solidFill>
                <a:latin typeface="-apple-system"/>
              </a:rPr>
              <a:t>標葉靖子、江間有沙、福山佑樹</a:t>
            </a:r>
            <a:r>
              <a:rPr lang="en-US" altLang="ja-JP" sz="3877" dirty="0">
                <a:solidFill>
                  <a:srgbClr val="242424"/>
                </a:solidFill>
                <a:latin typeface="-apple-system"/>
              </a:rPr>
              <a:t> (2017) </a:t>
            </a:r>
            <a:r>
              <a:rPr lang="ja-JP" altLang="en-US" sz="3877" dirty="0">
                <a:solidFill>
                  <a:srgbClr val="242424"/>
                </a:solidFill>
                <a:latin typeface="-apple-system"/>
              </a:rPr>
              <a:t>「科学技術と社会への多角的視点を涵養するためのカードゲーム教材の開発」</a:t>
            </a:r>
            <a:r>
              <a:rPr lang="en-US" altLang="ja-JP" sz="3877" dirty="0">
                <a:solidFill>
                  <a:srgbClr val="242424"/>
                </a:solidFill>
                <a:latin typeface="-apple-system"/>
              </a:rPr>
              <a:t>『</a:t>
            </a:r>
            <a:r>
              <a:rPr lang="ja-JP" altLang="en-US" sz="3877" dirty="0">
                <a:solidFill>
                  <a:srgbClr val="242424"/>
                </a:solidFill>
                <a:latin typeface="-apple-system"/>
              </a:rPr>
              <a:t>科学教育研究</a:t>
            </a:r>
            <a:r>
              <a:rPr lang="en-US" altLang="ja-JP" sz="3877" dirty="0">
                <a:solidFill>
                  <a:srgbClr val="242424"/>
                </a:solidFill>
                <a:latin typeface="-apple-system"/>
              </a:rPr>
              <a:t>』41</a:t>
            </a:r>
            <a:r>
              <a:rPr lang="ja-JP" altLang="en-US" sz="3877" dirty="0">
                <a:solidFill>
                  <a:srgbClr val="242424"/>
                </a:solidFill>
                <a:latin typeface="-apple-system"/>
              </a:rPr>
              <a:t>巻</a:t>
            </a:r>
            <a:r>
              <a:rPr lang="en-US" altLang="ja-JP" sz="3877" dirty="0">
                <a:solidFill>
                  <a:srgbClr val="242424"/>
                </a:solidFill>
                <a:latin typeface="-apple-system"/>
              </a:rPr>
              <a:t>2</a:t>
            </a:r>
            <a:r>
              <a:rPr lang="ja-JP" altLang="en-US" sz="3877" dirty="0">
                <a:solidFill>
                  <a:srgbClr val="242424"/>
                </a:solidFill>
                <a:latin typeface="-apple-system"/>
              </a:rPr>
              <a:t>号</a:t>
            </a:r>
            <a:r>
              <a:rPr lang="en-US" altLang="ja-JP" sz="3877" dirty="0">
                <a:solidFill>
                  <a:srgbClr val="242424"/>
                </a:solidFill>
                <a:latin typeface="-apple-system"/>
              </a:rPr>
              <a:t>, pp.161-169</a:t>
            </a:r>
            <a:endParaRPr kumimoji="1" lang="ja-JP" altLang="en-US" sz="3877"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977832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8445CFD3-EE4C-40D0-A30F-77FBA7DFD655}"/>
              </a:ext>
            </a:extLst>
          </p:cNvPr>
          <p:cNvSpPr/>
          <p:nvPr/>
        </p:nvSpPr>
        <p:spPr>
          <a:xfrm>
            <a:off x="0" y="0"/>
            <a:ext cx="17068800" cy="96012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5815"/>
          </a:p>
        </p:txBody>
      </p:sp>
      <p:sp>
        <p:nvSpPr>
          <p:cNvPr id="2" name="タイトル 1">
            <a:extLst>
              <a:ext uri="{FF2B5EF4-FFF2-40B4-BE49-F238E27FC236}">
                <a16:creationId xmlns:a16="http://schemas.microsoft.com/office/drawing/2014/main" id="{7AFE1573-82D1-4CE9-81ED-68CBE7FE3F35}"/>
              </a:ext>
            </a:extLst>
          </p:cNvPr>
          <p:cNvSpPr>
            <a:spLocks noGrp="1"/>
          </p:cNvSpPr>
          <p:nvPr>
            <p:ph type="title"/>
          </p:nvPr>
        </p:nvSpPr>
        <p:spPr>
          <a:xfrm>
            <a:off x="2251630" y="3452925"/>
            <a:ext cx="12740054" cy="1855789"/>
          </a:xfrm>
        </p:spPr>
        <p:txBody>
          <a:bodyPr>
            <a:normAutofit/>
          </a:bodyPr>
          <a:lstStyle/>
          <a:p>
            <a:r>
              <a:rPr lang="en-US" altLang="ja-JP" sz="7754" b="1" dirty="0"/>
              <a:t>Web</a:t>
            </a:r>
            <a:r>
              <a:rPr lang="ja-JP" altLang="en-US" sz="7754" b="1" dirty="0"/>
              <a:t>サイト</a:t>
            </a:r>
          </a:p>
        </p:txBody>
      </p:sp>
      <p:sp>
        <p:nvSpPr>
          <p:cNvPr id="4" name="テキスト ボックス 3">
            <a:extLst>
              <a:ext uri="{FF2B5EF4-FFF2-40B4-BE49-F238E27FC236}">
                <a16:creationId xmlns:a16="http://schemas.microsoft.com/office/drawing/2014/main" id="{90EA8924-6189-4CFA-9942-B5AB703FE7A7}"/>
              </a:ext>
            </a:extLst>
          </p:cNvPr>
          <p:cNvSpPr txBox="1"/>
          <p:nvPr/>
        </p:nvSpPr>
        <p:spPr>
          <a:xfrm>
            <a:off x="9855694" y="6394575"/>
            <a:ext cx="5603039" cy="987193"/>
          </a:xfrm>
          <a:prstGeom prst="rect">
            <a:avLst/>
          </a:prstGeom>
          <a:noFill/>
        </p:spPr>
        <p:txBody>
          <a:bodyPr wrap="square" rtlCol="0">
            <a:spAutoFit/>
          </a:bodyPr>
          <a:lstStyle/>
          <a:p>
            <a:r>
              <a:rPr kumimoji="1" lang="ja-JP" altLang="en-US" sz="5815" b="1" dirty="0"/>
              <a:t>著者：</a:t>
            </a:r>
            <a:r>
              <a:rPr kumimoji="1" lang="en-US" altLang="ja-JP" sz="5815" b="1" dirty="0"/>
              <a:t>A</a:t>
            </a:r>
            <a:r>
              <a:rPr kumimoji="1" lang="ja-JP" altLang="en-US" sz="5815" b="1" dirty="0"/>
              <a:t>の単著</a:t>
            </a:r>
            <a:endParaRPr kumimoji="1" lang="ja-JP" altLang="en-US" sz="5815" dirty="0"/>
          </a:p>
        </p:txBody>
      </p:sp>
    </p:spTree>
    <p:extLst>
      <p:ext uri="{BB962C8B-B14F-4D97-AF65-F5344CB8AC3E}">
        <p14:creationId xmlns:p14="http://schemas.microsoft.com/office/powerpoint/2010/main" val="145505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FE1573-82D1-4CE9-81ED-68CBE7FE3F35}"/>
              </a:ext>
            </a:extLst>
          </p:cNvPr>
          <p:cNvSpPr>
            <a:spLocks noGrp="1"/>
          </p:cNvSpPr>
          <p:nvPr>
            <p:ph type="title"/>
          </p:nvPr>
        </p:nvSpPr>
        <p:spPr>
          <a:xfrm>
            <a:off x="1553590" y="249408"/>
            <a:ext cx="12740054" cy="1855789"/>
          </a:xfrm>
        </p:spPr>
        <p:txBody>
          <a:bodyPr>
            <a:normAutofit/>
          </a:bodyPr>
          <a:lstStyle/>
          <a:p>
            <a:r>
              <a:rPr lang="ja-JP" altLang="en-US" sz="7754" b="1" dirty="0"/>
              <a:t>答</a:t>
            </a:r>
          </a:p>
        </p:txBody>
      </p:sp>
      <p:sp>
        <p:nvSpPr>
          <p:cNvPr id="3" name="正方形/長方形 2">
            <a:extLst>
              <a:ext uri="{FF2B5EF4-FFF2-40B4-BE49-F238E27FC236}">
                <a16:creationId xmlns:a16="http://schemas.microsoft.com/office/drawing/2014/main" id="{2A02F9EF-10A7-4FEB-A28D-7EB5025CA1DD}"/>
              </a:ext>
            </a:extLst>
          </p:cNvPr>
          <p:cNvSpPr/>
          <p:nvPr/>
        </p:nvSpPr>
        <p:spPr>
          <a:xfrm>
            <a:off x="3819183" y="1992840"/>
            <a:ext cx="3365563" cy="12215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3877" dirty="0"/>
              <a:t>著者</a:t>
            </a:r>
            <a:r>
              <a:rPr kumimoji="1" lang="en-US" altLang="ja-JP" sz="3877" dirty="0"/>
              <a:t>A</a:t>
            </a:r>
          </a:p>
          <a:p>
            <a:pPr algn="ctr"/>
            <a:r>
              <a:rPr kumimoji="1" lang="ja-JP" altLang="en-US" sz="3877" dirty="0"/>
              <a:t>フルネーム</a:t>
            </a:r>
          </a:p>
        </p:txBody>
      </p:sp>
      <p:sp>
        <p:nvSpPr>
          <p:cNvPr id="4" name="正方形/長方形 3">
            <a:extLst>
              <a:ext uri="{FF2B5EF4-FFF2-40B4-BE49-F238E27FC236}">
                <a16:creationId xmlns:a16="http://schemas.microsoft.com/office/drawing/2014/main" id="{A9816BC2-0A76-42F6-83C0-2EFD656ED618}"/>
              </a:ext>
            </a:extLst>
          </p:cNvPr>
          <p:cNvSpPr/>
          <p:nvPr/>
        </p:nvSpPr>
        <p:spPr>
          <a:xfrm>
            <a:off x="7184746" y="1992837"/>
            <a:ext cx="3365563" cy="12215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5815" dirty="0"/>
              <a:t>年号</a:t>
            </a:r>
          </a:p>
        </p:txBody>
      </p:sp>
      <p:sp>
        <p:nvSpPr>
          <p:cNvPr id="5" name="正方形/長方形 4">
            <a:extLst>
              <a:ext uri="{FF2B5EF4-FFF2-40B4-BE49-F238E27FC236}">
                <a16:creationId xmlns:a16="http://schemas.microsoft.com/office/drawing/2014/main" id="{937FE3AB-025A-46A0-A242-78050468646A}"/>
              </a:ext>
            </a:extLst>
          </p:cNvPr>
          <p:cNvSpPr/>
          <p:nvPr/>
        </p:nvSpPr>
        <p:spPr>
          <a:xfrm>
            <a:off x="3819183" y="4189815"/>
            <a:ext cx="3365563" cy="12215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3554" dirty="0"/>
              <a:t>URL</a:t>
            </a:r>
            <a:endParaRPr kumimoji="1" lang="ja-JP" altLang="en-US" sz="3554" dirty="0"/>
          </a:p>
        </p:txBody>
      </p:sp>
      <p:sp>
        <p:nvSpPr>
          <p:cNvPr id="6" name="正方形/長方形 5">
            <a:extLst>
              <a:ext uri="{FF2B5EF4-FFF2-40B4-BE49-F238E27FC236}">
                <a16:creationId xmlns:a16="http://schemas.microsoft.com/office/drawing/2014/main" id="{21F96C59-A86D-4A7C-9553-322A367FD37F}"/>
              </a:ext>
            </a:extLst>
          </p:cNvPr>
          <p:cNvSpPr/>
          <p:nvPr/>
        </p:nvSpPr>
        <p:spPr>
          <a:xfrm>
            <a:off x="7184746" y="4189812"/>
            <a:ext cx="3365563" cy="12215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3554" dirty="0"/>
              <a:t>参照した日</a:t>
            </a:r>
          </a:p>
        </p:txBody>
      </p:sp>
      <p:sp>
        <p:nvSpPr>
          <p:cNvPr id="7" name="正方形/長方形 6">
            <a:extLst>
              <a:ext uri="{FF2B5EF4-FFF2-40B4-BE49-F238E27FC236}">
                <a16:creationId xmlns:a16="http://schemas.microsoft.com/office/drawing/2014/main" id="{A41ACB53-0999-40F4-8FF4-B3656EEF4482}"/>
              </a:ext>
            </a:extLst>
          </p:cNvPr>
          <p:cNvSpPr/>
          <p:nvPr/>
        </p:nvSpPr>
        <p:spPr>
          <a:xfrm>
            <a:off x="10550310" y="1992837"/>
            <a:ext cx="3365563" cy="12215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908" dirty="0"/>
              <a:t>記事・論文等の</a:t>
            </a:r>
            <a:endParaRPr kumimoji="1" lang="en-US" altLang="ja-JP" sz="2908" dirty="0"/>
          </a:p>
          <a:p>
            <a:pPr algn="ctr"/>
            <a:r>
              <a:rPr kumimoji="1" lang="ja-JP" altLang="en-US" sz="2908" dirty="0"/>
              <a:t>タイトル</a:t>
            </a:r>
          </a:p>
        </p:txBody>
      </p:sp>
      <p:sp>
        <p:nvSpPr>
          <p:cNvPr id="8" name="テキスト ボックス 7">
            <a:extLst>
              <a:ext uri="{FF2B5EF4-FFF2-40B4-BE49-F238E27FC236}">
                <a16:creationId xmlns:a16="http://schemas.microsoft.com/office/drawing/2014/main" id="{9F90D647-C6B4-CA78-C8ED-F8E89BF7F501}"/>
              </a:ext>
            </a:extLst>
          </p:cNvPr>
          <p:cNvSpPr txBox="1"/>
          <p:nvPr/>
        </p:nvSpPr>
        <p:spPr>
          <a:xfrm>
            <a:off x="2698375" y="6035734"/>
            <a:ext cx="12740051" cy="2578270"/>
          </a:xfrm>
          <a:prstGeom prst="rect">
            <a:avLst/>
          </a:prstGeom>
          <a:noFill/>
        </p:spPr>
        <p:txBody>
          <a:bodyPr wrap="square">
            <a:spAutoFit/>
          </a:bodyPr>
          <a:lstStyle/>
          <a:p>
            <a:r>
              <a:rPr kumimoji="1" lang="ja-JP" altLang="en-US" sz="4523" b="1" dirty="0"/>
              <a:t>例：</a:t>
            </a:r>
            <a:endParaRPr kumimoji="1" lang="en-US" altLang="ja-JP" sz="4523" b="1" dirty="0"/>
          </a:p>
          <a:p>
            <a:r>
              <a:rPr lang="zh-TW" altLang="en-US" sz="3877" dirty="0">
                <a:solidFill>
                  <a:srgbClr val="242424"/>
                </a:solidFill>
                <a:latin typeface="游ゴシック" panose="020B0400000000000000" pitchFamily="50" charset="-128"/>
                <a:ea typeface="游ゴシック" panose="020B0400000000000000" pitchFamily="50" charset="-128"/>
              </a:rPr>
              <a:t>厚生労働省</a:t>
            </a:r>
            <a:r>
              <a:rPr lang="en-US" altLang="zh-TW" sz="3877" dirty="0">
                <a:solidFill>
                  <a:srgbClr val="242424"/>
                </a:solidFill>
                <a:latin typeface="游ゴシック" panose="020B0400000000000000" pitchFamily="50" charset="-128"/>
                <a:ea typeface="游ゴシック" panose="020B0400000000000000" pitchFamily="50" charset="-128"/>
              </a:rPr>
              <a:t>(2022)</a:t>
            </a:r>
            <a:r>
              <a:rPr lang="zh-TW" altLang="en-US" sz="3877" dirty="0">
                <a:solidFill>
                  <a:srgbClr val="242424"/>
                </a:solidFill>
                <a:latin typeface="游ゴシック" panose="020B0400000000000000" pitchFamily="50" charset="-128"/>
                <a:ea typeface="游ゴシック" panose="020B0400000000000000" pitchFamily="50" charset="-128"/>
              </a:rPr>
              <a:t>「外国人雇用状況」</a:t>
            </a:r>
            <a:r>
              <a:rPr lang="en-US" altLang="zh-TW" sz="3877" dirty="0">
                <a:solidFill>
                  <a:srgbClr val="242424"/>
                </a:solidFill>
                <a:latin typeface="游ゴシック" panose="020B0400000000000000" pitchFamily="50" charset="-128"/>
                <a:ea typeface="游ゴシック" panose="020B0400000000000000" pitchFamily="50" charset="-128"/>
              </a:rPr>
              <a:t>https://www.mhlw.go.jp/stf/newpage_23495.html</a:t>
            </a:r>
            <a:br>
              <a:rPr lang="en-US" altLang="zh-TW" sz="3877" dirty="0">
                <a:solidFill>
                  <a:srgbClr val="242424"/>
                </a:solidFill>
                <a:latin typeface="游ゴシック" panose="020B0400000000000000" pitchFamily="50" charset="-128"/>
                <a:ea typeface="游ゴシック" panose="020B0400000000000000" pitchFamily="50" charset="-128"/>
              </a:rPr>
            </a:br>
            <a:r>
              <a:rPr lang="en-US" altLang="zh-TW" sz="3877" dirty="0">
                <a:solidFill>
                  <a:srgbClr val="242424"/>
                </a:solidFill>
                <a:latin typeface="游ゴシック" panose="020B0400000000000000" pitchFamily="50" charset="-128"/>
                <a:ea typeface="游ゴシック" panose="020B0400000000000000" pitchFamily="50" charset="-128"/>
              </a:rPr>
              <a:t> (</a:t>
            </a:r>
            <a:r>
              <a:rPr lang="ja-JP" altLang="en-US" sz="3877" dirty="0">
                <a:solidFill>
                  <a:srgbClr val="242424"/>
                </a:solidFill>
                <a:latin typeface="游ゴシック" panose="020B0400000000000000" pitchFamily="50" charset="-128"/>
                <a:ea typeface="游ゴシック" panose="020B0400000000000000" pitchFamily="50" charset="-128"/>
              </a:rPr>
              <a:t>参照日：</a:t>
            </a:r>
            <a:r>
              <a:rPr lang="en-US" altLang="ja-JP" sz="3877" dirty="0">
                <a:solidFill>
                  <a:srgbClr val="242424"/>
                </a:solidFill>
                <a:latin typeface="游ゴシック" panose="020B0400000000000000" pitchFamily="50" charset="-128"/>
                <a:ea typeface="游ゴシック" panose="020B0400000000000000" pitchFamily="50" charset="-128"/>
              </a:rPr>
              <a:t>2022</a:t>
            </a:r>
            <a:r>
              <a:rPr lang="ja-JP" altLang="en-US" sz="3877" dirty="0">
                <a:solidFill>
                  <a:srgbClr val="242424"/>
                </a:solidFill>
                <a:latin typeface="游ゴシック" panose="020B0400000000000000" pitchFamily="50" charset="-128"/>
                <a:ea typeface="游ゴシック" panose="020B0400000000000000" pitchFamily="50" charset="-128"/>
              </a:rPr>
              <a:t>年</a:t>
            </a:r>
            <a:r>
              <a:rPr lang="en-US" altLang="ja-JP" sz="3877" dirty="0">
                <a:solidFill>
                  <a:srgbClr val="242424"/>
                </a:solidFill>
                <a:latin typeface="游ゴシック" panose="020B0400000000000000" pitchFamily="50" charset="-128"/>
                <a:ea typeface="游ゴシック" panose="020B0400000000000000" pitchFamily="50" charset="-128"/>
              </a:rPr>
              <a:t>4</a:t>
            </a:r>
            <a:r>
              <a:rPr lang="zh-TW" altLang="en-US" sz="3877" dirty="0">
                <a:solidFill>
                  <a:srgbClr val="242424"/>
                </a:solidFill>
                <a:latin typeface="游ゴシック" panose="020B0400000000000000" pitchFamily="50" charset="-128"/>
                <a:ea typeface="游ゴシック" panose="020B0400000000000000" pitchFamily="50" charset="-128"/>
              </a:rPr>
              <a:t>月</a:t>
            </a:r>
            <a:r>
              <a:rPr lang="en-US" altLang="zh-TW" sz="3877" dirty="0">
                <a:solidFill>
                  <a:srgbClr val="242424"/>
                </a:solidFill>
                <a:latin typeface="游ゴシック" panose="020B0400000000000000" pitchFamily="50" charset="-128"/>
                <a:ea typeface="游ゴシック" panose="020B0400000000000000" pitchFamily="50" charset="-128"/>
              </a:rPr>
              <a:t>1</a:t>
            </a:r>
            <a:r>
              <a:rPr lang="zh-TW" altLang="en-US" sz="3877" dirty="0">
                <a:solidFill>
                  <a:srgbClr val="242424"/>
                </a:solidFill>
                <a:latin typeface="游ゴシック" panose="020B0400000000000000" pitchFamily="50" charset="-128"/>
                <a:ea typeface="游ゴシック" panose="020B0400000000000000" pitchFamily="50" charset="-128"/>
              </a:rPr>
              <a:t>日</a:t>
            </a:r>
            <a:r>
              <a:rPr lang="en-US" altLang="zh-TW" sz="3877" dirty="0">
                <a:solidFill>
                  <a:srgbClr val="242424"/>
                </a:solidFill>
                <a:latin typeface="游ゴシック" panose="020B0400000000000000" pitchFamily="50" charset="-128"/>
                <a:ea typeface="游ゴシック" panose="020B0400000000000000" pitchFamily="50" charset="-128"/>
              </a:rPr>
              <a:t>)</a:t>
            </a:r>
            <a:endParaRPr kumimoji="1" lang="ja-JP" altLang="en-US" sz="3877"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1834023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B7434E-F7B5-E5E6-9FF8-473045DA2DF7}"/>
              </a:ext>
            </a:extLst>
          </p:cNvPr>
          <p:cNvSpPr>
            <a:spLocks noGrp="1"/>
          </p:cNvSpPr>
          <p:nvPr>
            <p:ph type="title"/>
          </p:nvPr>
        </p:nvSpPr>
        <p:spPr>
          <a:xfrm>
            <a:off x="1746504" y="3872706"/>
            <a:ext cx="14721840" cy="1855788"/>
          </a:xfrm>
        </p:spPr>
        <p:txBody>
          <a:bodyPr/>
          <a:lstStyle/>
          <a:p>
            <a:r>
              <a:rPr kumimoji="1" lang="ja-JP" altLang="en-US" dirty="0"/>
              <a:t>カード作成見本</a:t>
            </a:r>
          </a:p>
        </p:txBody>
      </p:sp>
    </p:spTree>
    <p:extLst>
      <p:ext uri="{BB962C8B-B14F-4D97-AF65-F5344CB8AC3E}">
        <p14:creationId xmlns:p14="http://schemas.microsoft.com/office/powerpoint/2010/main" val="17589818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FE1573-82D1-4CE9-81ED-68CBE7FE3F35}"/>
              </a:ext>
            </a:extLst>
          </p:cNvPr>
          <p:cNvSpPr>
            <a:spLocks noGrp="1"/>
          </p:cNvSpPr>
          <p:nvPr>
            <p:ph type="title"/>
          </p:nvPr>
        </p:nvSpPr>
        <p:spPr>
          <a:xfrm>
            <a:off x="1994491" y="2950077"/>
            <a:ext cx="13308317" cy="3021209"/>
          </a:xfrm>
        </p:spPr>
        <p:txBody>
          <a:bodyPr>
            <a:normAutofit/>
          </a:bodyPr>
          <a:lstStyle/>
          <a:p>
            <a:r>
              <a:rPr lang="ja-JP" altLang="en-US" sz="11631" b="1" dirty="0"/>
              <a:t>著者</a:t>
            </a:r>
            <a:r>
              <a:rPr lang="en-US" altLang="ja-JP" sz="11631" b="1" dirty="0"/>
              <a:t>A</a:t>
            </a:r>
            <a:r>
              <a:rPr lang="ja-JP" altLang="en-US" sz="11631" b="1" dirty="0"/>
              <a:t>のフルネーム</a:t>
            </a:r>
          </a:p>
        </p:txBody>
      </p:sp>
    </p:spTree>
    <p:extLst>
      <p:ext uri="{BB962C8B-B14F-4D97-AF65-F5344CB8AC3E}">
        <p14:creationId xmlns:p14="http://schemas.microsoft.com/office/powerpoint/2010/main" val="3272639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3EC5EE-27B7-3D0F-7A7C-B3ABD9ACA92E}"/>
              </a:ext>
            </a:extLst>
          </p:cNvPr>
          <p:cNvSpPr>
            <a:spLocks noGrp="1"/>
          </p:cNvSpPr>
          <p:nvPr>
            <p:ph type="title"/>
          </p:nvPr>
        </p:nvSpPr>
        <p:spPr>
          <a:xfrm>
            <a:off x="1173480" y="255144"/>
            <a:ext cx="14721840" cy="1855788"/>
          </a:xfrm>
        </p:spPr>
        <p:txBody>
          <a:bodyPr/>
          <a:lstStyle/>
          <a:p>
            <a:r>
              <a:rPr kumimoji="1" lang="ja-JP" altLang="en-US"/>
              <a:t>参考文献スピードの準備</a:t>
            </a:r>
            <a:endParaRPr kumimoji="1" lang="ja-JP" altLang="en-US" dirty="0"/>
          </a:p>
        </p:txBody>
      </p:sp>
      <p:sp>
        <p:nvSpPr>
          <p:cNvPr id="3" name="コンテンツ プレースホルダー 2">
            <a:extLst>
              <a:ext uri="{FF2B5EF4-FFF2-40B4-BE49-F238E27FC236}">
                <a16:creationId xmlns:a16="http://schemas.microsoft.com/office/drawing/2014/main" id="{EBD34EB5-4E0B-294A-EE79-72D11F09907D}"/>
              </a:ext>
            </a:extLst>
          </p:cNvPr>
          <p:cNvSpPr>
            <a:spLocks noGrp="1"/>
          </p:cNvSpPr>
          <p:nvPr>
            <p:ph idx="1"/>
          </p:nvPr>
        </p:nvSpPr>
        <p:spPr>
          <a:xfrm>
            <a:off x="1173480" y="3243072"/>
            <a:ext cx="14721840" cy="5522975"/>
          </a:xfrm>
        </p:spPr>
        <p:txBody>
          <a:bodyPr>
            <a:normAutofit/>
          </a:bodyPr>
          <a:lstStyle/>
          <a:p>
            <a:r>
              <a:rPr kumimoji="1" lang="ja-JP" altLang="en-US" sz="3200" dirty="0"/>
              <a:t>このゲームは</a:t>
            </a:r>
            <a:r>
              <a:rPr kumimoji="1" lang="en-US" altLang="ja-JP" sz="3200" dirty="0"/>
              <a:t>PC</a:t>
            </a:r>
            <a:r>
              <a:rPr kumimoji="1" lang="ja-JP" altLang="en-US" sz="3200" dirty="0"/>
              <a:t>教室ないし</a:t>
            </a:r>
            <a:r>
              <a:rPr kumimoji="1" lang="en-US" altLang="ja-JP" sz="3200" dirty="0"/>
              <a:t>BYOD</a:t>
            </a:r>
            <a:r>
              <a:rPr kumimoji="1" lang="ja-JP" altLang="en-US" sz="3200" dirty="0"/>
              <a:t>環境での実施を想定しています</a:t>
            </a:r>
            <a:endParaRPr kumimoji="1" lang="en-US" altLang="ja-JP" sz="3200" dirty="0"/>
          </a:p>
          <a:p>
            <a:r>
              <a:rPr kumimoji="1" lang="en-US" altLang="ja-JP" sz="3200" dirty="0"/>
              <a:t>【</a:t>
            </a:r>
            <a:r>
              <a:rPr kumimoji="1" lang="ja-JP" altLang="en-US" sz="3200" dirty="0"/>
              <a:t>カードと解答ゾーン</a:t>
            </a:r>
            <a:r>
              <a:rPr kumimoji="1" lang="en-US" altLang="ja-JP" sz="3200" dirty="0"/>
              <a:t>】</a:t>
            </a:r>
            <a:r>
              <a:rPr kumimoji="1" lang="ja-JP" altLang="en-US" sz="3200" dirty="0"/>
              <a:t>のスライドだけを学生に配布し、問題スライドを</a:t>
            </a:r>
            <a:br>
              <a:rPr kumimoji="1" lang="en-US" altLang="ja-JP" sz="3200" dirty="0"/>
            </a:br>
            <a:r>
              <a:rPr kumimoji="1" lang="ja-JP" altLang="en-US" sz="3200" dirty="0"/>
              <a:t>教員がプロジェクター等で投影して実施します</a:t>
            </a:r>
            <a:endParaRPr kumimoji="1" lang="en-US" altLang="ja-JP" sz="3200" dirty="0"/>
          </a:p>
          <a:p>
            <a:r>
              <a:rPr kumimoji="1" lang="ja-JP" altLang="en-US" sz="3200" dirty="0"/>
              <a:t>問題の答えは初期状態では関西学院大学「リポート執筆の基礎」の参考文献様式になっています。</a:t>
            </a:r>
            <a:r>
              <a:rPr kumimoji="1" lang="en-US" altLang="ja-JP" sz="3200" dirty="0"/>
              <a:t>【</a:t>
            </a:r>
            <a:r>
              <a:rPr kumimoji="1" lang="ja-JP" altLang="en-US" sz="3200" dirty="0"/>
              <a:t>答</a:t>
            </a:r>
            <a:r>
              <a:rPr kumimoji="1" lang="en-US" altLang="ja-JP" sz="3200" dirty="0"/>
              <a:t>】</a:t>
            </a:r>
            <a:r>
              <a:rPr kumimoji="1" lang="ja-JP" altLang="en-US" sz="3200" dirty="0"/>
              <a:t>の各スライドを必要することで、様々な様式の参考文献に対応できますので、必要に応じて変更してください。</a:t>
            </a:r>
            <a:endParaRPr kumimoji="1" lang="en-US" altLang="ja-JP" sz="3200" dirty="0"/>
          </a:p>
          <a:p>
            <a:r>
              <a:rPr kumimoji="1" lang="ja-JP" altLang="en-US" sz="3200" dirty="0"/>
              <a:t>解答に使用するカードは学生が操作しやすいようにあえて画像形式で貼り付けています。新しいカードを追加する際には末尾のスライドの様な形で必要な要素を作成してから、画像で貼り付けてください。</a:t>
            </a:r>
            <a:endParaRPr kumimoji="1" lang="en-US" altLang="ja-JP" sz="3200" dirty="0"/>
          </a:p>
          <a:p>
            <a:endParaRPr lang="en-US" altLang="ja-JP" dirty="0"/>
          </a:p>
          <a:p>
            <a:endParaRPr kumimoji="1" lang="en-US" altLang="ja-JP" dirty="0"/>
          </a:p>
          <a:p>
            <a:endParaRPr lang="en-US" altLang="ja-JP" dirty="0"/>
          </a:p>
          <a:p>
            <a:endParaRPr kumimoji="1" lang="ja-JP" altLang="en-US" dirty="0"/>
          </a:p>
        </p:txBody>
      </p:sp>
    </p:spTree>
    <p:extLst>
      <p:ext uri="{BB962C8B-B14F-4D97-AF65-F5344CB8AC3E}">
        <p14:creationId xmlns:p14="http://schemas.microsoft.com/office/powerpoint/2010/main" val="2638755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3EC5EE-27B7-3D0F-7A7C-B3ABD9ACA92E}"/>
              </a:ext>
            </a:extLst>
          </p:cNvPr>
          <p:cNvSpPr>
            <a:spLocks noGrp="1"/>
          </p:cNvSpPr>
          <p:nvPr>
            <p:ph type="title"/>
          </p:nvPr>
        </p:nvSpPr>
        <p:spPr>
          <a:xfrm>
            <a:off x="1173480" y="255144"/>
            <a:ext cx="14721840" cy="1268856"/>
          </a:xfrm>
        </p:spPr>
        <p:txBody>
          <a:bodyPr/>
          <a:lstStyle/>
          <a:p>
            <a:r>
              <a:rPr kumimoji="1" lang="ja-JP" altLang="en-US"/>
              <a:t>参考文献スピードのルール</a:t>
            </a:r>
            <a:endParaRPr kumimoji="1" lang="ja-JP" altLang="en-US" dirty="0"/>
          </a:p>
        </p:txBody>
      </p:sp>
      <p:sp>
        <p:nvSpPr>
          <p:cNvPr id="3" name="コンテンツ プレースホルダー 2">
            <a:extLst>
              <a:ext uri="{FF2B5EF4-FFF2-40B4-BE49-F238E27FC236}">
                <a16:creationId xmlns:a16="http://schemas.microsoft.com/office/drawing/2014/main" id="{EBD34EB5-4E0B-294A-EE79-72D11F09907D}"/>
              </a:ext>
            </a:extLst>
          </p:cNvPr>
          <p:cNvSpPr>
            <a:spLocks noGrp="1"/>
          </p:cNvSpPr>
          <p:nvPr>
            <p:ph idx="1"/>
          </p:nvPr>
        </p:nvSpPr>
        <p:spPr>
          <a:xfrm>
            <a:off x="1173480" y="1659828"/>
            <a:ext cx="15334488" cy="7686228"/>
          </a:xfrm>
        </p:spPr>
        <p:txBody>
          <a:bodyPr>
            <a:normAutofit/>
          </a:bodyPr>
          <a:lstStyle/>
          <a:p>
            <a:r>
              <a:rPr kumimoji="1" lang="ja-JP" altLang="en-US" sz="3200" dirty="0"/>
              <a:t>このゲームはトランプのスピードのように、指定された文献（例：</a:t>
            </a:r>
            <a:r>
              <a:rPr kumimoji="1" lang="en-US" altLang="ja-JP" sz="3200" dirty="0"/>
              <a:t>A</a:t>
            </a:r>
            <a:r>
              <a:rPr kumimoji="1" lang="ja-JP" altLang="en-US" sz="3200" dirty="0"/>
              <a:t>さんの単著の書籍）を参考文献欄に記す際に必要な要素を素早く並べるゲームです</a:t>
            </a:r>
            <a:endParaRPr kumimoji="1" lang="en-US" altLang="ja-JP" sz="3200" dirty="0"/>
          </a:p>
          <a:p>
            <a:r>
              <a:rPr lang="ja-JP" altLang="en-US" sz="3200" dirty="0"/>
              <a:t>学生を２～４人程度のグループにして、対戦形式で遊びます</a:t>
            </a:r>
            <a:endParaRPr lang="en-US" altLang="ja-JP" sz="3200" dirty="0"/>
          </a:p>
          <a:p>
            <a:r>
              <a:rPr lang="ja-JP" altLang="en-US" sz="3200" dirty="0"/>
              <a:t>まずは練習として、時間を区切って個人で問題に解答させてください</a:t>
            </a:r>
            <a:br>
              <a:rPr lang="en-US" altLang="ja-JP" sz="3200" dirty="0"/>
            </a:br>
            <a:r>
              <a:rPr lang="ja-JP" altLang="en-US" sz="3200" dirty="0"/>
              <a:t>解答は　　　　　のようなカードを解答ゾーンと書かれている青色の箇所に</a:t>
            </a:r>
            <a:br>
              <a:rPr lang="en-US" altLang="ja-JP" sz="3200" dirty="0"/>
            </a:br>
            <a:br>
              <a:rPr lang="en-US" altLang="ja-JP" sz="3200" dirty="0"/>
            </a:br>
            <a:r>
              <a:rPr lang="ja-JP" altLang="en-US" sz="3200" dirty="0"/>
              <a:t>正しい順番で並べることで行います。時間が来たら解答を示して解答通りに並べられているかを学生にセルフチェックさせます</a:t>
            </a:r>
            <a:endParaRPr lang="en-US" altLang="ja-JP" sz="3200" dirty="0"/>
          </a:p>
          <a:p>
            <a:r>
              <a:rPr lang="ja-JP" altLang="en-US" sz="3200" dirty="0"/>
              <a:t>その後、ランダムに問題を提示してゲームを開始します。</a:t>
            </a:r>
            <a:br>
              <a:rPr lang="en-US" altLang="ja-JP" sz="3200" dirty="0"/>
            </a:br>
            <a:r>
              <a:rPr lang="ja-JP" altLang="en-US" sz="3200" dirty="0"/>
              <a:t>素早くカードを並べて、完成したらグループ内に「出来た」ことを宣言します。</a:t>
            </a:r>
            <a:br>
              <a:rPr lang="en-US" altLang="ja-JP" sz="3200" dirty="0"/>
            </a:br>
            <a:r>
              <a:rPr lang="ja-JP" altLang="en-US" sz="3200" dirty="0"/>
              <a:t>制限時間が過ぎたところで解答を確認して、各グループで一番早くかつ正確に解答できた学生に得点を与えます。</a:t>
            </a:r>
            <a:endParaRPr lang="en-US" altLang="ja-JP" sz="3200" dirty="0"/>
          </a:p>
          <a:p>
            <a:r>
              <a:rPr lang="ja-JP" altLang="en-US" sz="3200" dirty="0"/>
              <a:t>既定の問題数が終了したところでグループ内で最も得点が高かった学生が</a:t>
            </a:r>
            <a:br>
              <a:rPr lang="en-US" altLang="ja-JP" sz="3200" dirty="0"/>
            </a:br>
            <a:r>
              <a:rPr lang="ja-JP" altLang="en-US" sz="3200" dirty="0"/>
              <a:t>勝者になります</a:t>
            </a:r>
            <a:endParaRPr lang="en-US" altLang="ja-JP" sz="3200" dirty="0"/>
          </a:p>
          <a:p>
            <a:endParaRPr lang="en-US" altLang="ja-JP" sz="3200" dirty="0"/>
          </a:p>
          <a:p>
            <a:endParaRPr lang="en-US" altLang="ja-JP" sz="3200" dirty="0"/>
          </a:p>
          <a:p>
            <a:endParaRPr kumimoji="1" lang="en-US" altLang="ja-JP" dirty="0"/>
          </a:p>
          <a:p>
            <a:endParaRPr lang="en-US" altLang="ja-JP" dirty="0"/>
          </a:p>
          <a:p>
            <a:endParaRPr kumimoji="1" lang="ja-JP" altLang="en-US" dirty="0"/>
          </a:p>
        </p:txBody>
      </p:sp>
      <p:pic>
        <p:nvPicPr>
          <p:cNvPr id="4" name="図 3">
            <a:extLst>
              <a:ext uri="{FF2B5EF4-FFF2-40B4-BE49-F238E27FC236}">
                <a16:creationId xmlns:a16="http://schemas.microsoft.com/office/drawing/2014/main" id="{DA3B128B-D9F4-EB17-F51D-90C4CDB21309}"/>
              </a:ext>
            </a:extLst>
          </p:cNvPr>
          <p:cNvPicPr>
            <a:picLocks noChangeAspect="1"/>
          </p:cNvPicPr>
          <p:nvPr/>
        </p:nvPicPr>
        <p:blipFill>
          <a:blip r:embed="rId2"/>
          <a:stretch>
            <a:fillRect/>
          </a:stretch>
        </p:blipFill>
        <p:spPr>
          <a:xfrm>
            <a:off x="3294499" y="3863023"/>
            <a:ext cx="1071595" cy="696786"/>
          </a:xfrm>
          <a:prstGeom prst="rect">
            <a:avLst/>
          </a:prstGeom>
          <a:ln>
            <a:solidFill>
              <a:schemeClr val="tx1"/>
            </a:solidFill>
          </a:ln>
        </p:spPr>
      </p:pic>
    </p:spTree>
    <p:extLst>
      <p:ext uri="{BB962C8B-B14F-4D97-AF65-F5344CB8AC3E}">
        <p14:creationId xmlns:p14="http://schemas.microsoft.com/office/powerpoint/2010/main" val="100758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B7434E-F7B5-E5E6-9FF8-473045DA2DF7}"/>
              </a:ext>
            </a:extLst>
          </p:cNvPr>
          <p:cNvSpPr>
            <a:spLocks noGrp="1"/>
          </p:cNvSpPr>
          <p:nvPr>
            <p:ph type="title"/>
          </p:nvPr>
        </p:nvSpPr>
        <p:spPr>
          <a:xfrm>
            <a:off x="1746504" y="3872706"/>
            <a:ext cx="14721840" cy="1855788"/>
          </a:xfrm>
        </p:spPr>
        <p:txBody>
          <a:bodyPr/>
          <a:lstStyle/>
          <a:p>
            <a:r>
              <a:rPr kumimoji="1" lang="ja-JP" altLang="en-US" dirty="0"/>
              <a:t>カードと解答ゾーン</a:t>
            </a:r>
          </a:p>
        </p:txBody>
      </p:sp>
    </p:spTree>
    <p:extLst>
      <p:ext uri="{BB962C8B-B14F-4D97-AF65-F5344CB8AC3E}">
        <p14:creationId xmlns:p14="http://schemas.microsoft.com/office/powerpoint/2010/main" val="3356752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5F1F6570-1E55-91AA-5792-3C5DFA34FD7E}"/>
              </a:ext>
            </a:extLst>
          </p:cNvPr>
          <p:cNvPicPr>
            <a:picLocks noChangeAspect="1"/>
          </p:cNvPicPr>
          <p:nvPr/>
        </p:nvPicPr>
        <p:blipFill>
          <a:blip r:embed="rId2"/>
          <a:stretch>
            <a:fillRect/>
          </a:stretch>
        </p:blipFill>
        <p:spPr>
          <a:xfrm>
            <a:off x="3050659" y="5489394"/>
            <a:ext cx="1421305" cy="924179"/>
          </a:xfrm>
          <a:prstGeom prst="rect">
            <a:avLst/>
          </a:prstGeom>
          <a:ln>
            <a:solidFill>
              <a:schemeClr val="tx1"/>
            </a:solidFill>
          </a:ln>
        </p:spPr>
      </p:pic>
      <p:pic>
        <p:nvPicPr>
          <p:cNvPr id="11" name="図 10">
            <a:extLst>
              <a:ext uri="{FF2B5EF4-FFF2-40B4-BE49-F238E27FC236}">
                <a16:creationId xmlns:a16="http://schemas.microsoft.com/office/drawing/2014/main" id="{7B628769-51B0-5319-9225-D11767C2532E}"/>
              </a:ext>
            </a:extLst>
          </p:cNvPr>
          <p:cNvPicPr>
            <a:picLocks noChangeAspect="1"/>
          </p:cNvPicPr>
          <p:nvPr/>
        </p:nvPicPr>
        <p:blipFill>
          <a:blip r:embed="rId3"/>
          <a:stretch>
            <a:fillRect/>
          </a:stretch>
        </p:blipFill>
        <p:spPr>
          <a:xfrm>
            <a:off x="4704711" y="5473492"/>
            <a:ext cx="1421305" cy="924179"/>
          </a:xfrm>
          <a:prstGeom prst="rect">
            <a:avLst/>
          </a:prstGeom>
          <a:ln>
            <a:solidFill>
              <a:schemeClr val="tx1"/>
            </a:solidFill>
          </a:ln>
        </p:spPr>
      </p:pic>
      <p:pic>
        <p:nvPicPr>
          <p:cNvPr id="12" name="図 11">
            <a:extLst>
              <a:ext uri="{FF2B5EF4-FFF2-40B4-BE49-F238E27FC236}">
                <a16:creationId xmlns:a16="http://schemas.microsoft.com/office/drawing/2014/main" id="{897CFF76-5541-54DD-2E61-BAEF6264BC0E}"/>
              </a:ext>
            </a:extLst>
          </p:cNvPr>
          <p:cNvPicPr>
            <a:picLocks noChangeAspect="1"/>
          </p:cNvPicPr>
          <p:nvPr/>
        </p:nvPicPr>
        <p:blipFill>
          <a:blip r:embed="rId4"/>
          <a:stretch>
            <a:fillRect/>
          </a:stretch>
        </p:blipFill>
        <p:spPr>
          <a:xfrm>
            <a:off x="4704709" y="7838730"/>
            <a:ext cx="1421302" cy="924179"/>
          </a:xfrm>
          <a:prstGeom prst="rect">
            <a:avLst/>
          </a:prstGeom>
          <a:ln>
            <a:solidFill>
              <a:schemeClr val="tx1"/>
            </a:solidFill>
          </a:ln>
        </p:spPr>
      </p:pic>
      <p:pic>
        <p:nvPicPr>
          <p:cNvPr id="13" name="図 12">
            <a:extLst>
              <a:ext uri="{FF2B5EF4-FFF2-40B4-BE49-F238E27FC236}">
                <a16:creationId xmlns:a16="http://schemas.microsoft.com/office/drawing/2014/main" id="{2D06C970-92AC-7C78-B39F-2D3C22F03795}"/>
              </a:ext>
            </a:extLst>
          </p:cNvPr>
          <p:cNvPicPr>
            <a:picLocks noChangeAspect="1"/>
          </p:cNvPicPr>
          <p:nvPr/>
        </p:nvPicPr>
        <p:blipFill>
          <a:blip r:embed="rId5"/>
          <a:stretch>
            <a:fillRect/>
          </a:stretch>
        </p:blipFill>
        <p:spPr>
          <a:xfrm>
            <a:off x="4704711" y="6636623"/>
            <a:ext cx="1421305" cy="924179"/>
          </a:xfrm>
          <a:prstGeom prst="rect">
            <a:avLst/>
          </a:prstGeom>
          <a:ln>
            <a:solidFill>
              <a:schemeClr val="tx1"/>
            </a:solidFill>
          </a:ln>
        </p:spPr>
      </p:pic>
      <p:pic>
        <p:nvPicPr>
          <p:cNvPr id="14" name="図 13">
            <a:extLst>
              <a:ext uri="{FF2B5EF4-FFF2-40B4-BE49-F238E27FC236}">
                <a16:creationId xmlns:a16="http://schemas.microsoft.com/office/drawing/2014/main" id="{8AA55D62-779E-1F9B-6524-3B612972C44A}"/>
              </a:ext>
            </a:extLst>
          </p:cNvPr>
          <p:cNvPicPr>
            <a:picLocks noChangeAspect="1"/>
          </p:cNvPicPr>
          <p:nvPr/>
        </p:nvPicPr>
        <p:blipFill>
          <a:blip r:embed="rId6"/>
          <a:stretch>
            <a:fillRect/>
          </a:stretch>
        </p:blipFill>
        <p:spPr>
          <a:xfrm>
            <a:off x="6358764" y="5473492"/>
            <a:ext cx="1421302" cy="924179"/>
          </a:xfrm>
          <a:prstGeom prst="rect">
            <a:avLst/>
          </a:prstGeom>
          <a:ln>
            <a:solidFill>
              <a:schemeClr val="tx1"/>
            </a:solidFill>
          </a:ln>
        </p:spPr>
      </p:pic>
      <p:pic>
        <p:nvPicPr>
          <p:cNvPr id="16" name="図 15">
            <a:extLst>
              <a:ext uri="{FF2B5EF4-FFF2-40B4-BE49-F238E27FC236}">
                <a16:creationId xmlns:a16="http://schemas.microsoft.com/office/drawing/2014/main" id="{B299FBBB-8969-5C0D-D51E-6F07E3712184}"/>
              </a:ext>
            </a:extLst>
          </p:cNvPr>
          <p:cNvPicPr>
            <a:picLocks noChangeAspect="1"/>
          </p:cNvPicPr>
          <p:nvPr/>
        </p:nvPicPr>
        <p:blipFill>
          <a:blip r:embed="rId7"/>
          <a:stretch>
            <a:fillRect/>
          </a:stretch>
        </p:blipFill>
        <p:spPr>
          <a:xfrm>
            <a:off x="3050659" y="6636623"/>
            <a:ext cx="1421305" cy="924179"/>
          </a:xfrm>
          <a:prstGeom prst="rect">
            <a:avLst/>
          </a:prstGeom>
          <a:ln>
            <a:solidFill>
              <a:schemeClr val="tx1"/>
            </a:solidFill>
          </a:ln>
        </p:spPr>
      </p:pic>
      <p:pic>
        <p:nvPicPr>
          <p:cNvPr id="18" name="図 17">
            <a:extLst>
              <a:ext uri="{FF2B5EF4-FFF2-40B4-BE49-F238E27FC236}">
                <a16:creationId xmlns:a16="http://schemas.microsoft.com/office/drawing/2014/main" id="{EFCA70DF-F99E-AAB4-CB98-7385C408121F}"/>
              </a:ext>
            </a:extLst>
          </p:cNvPr>
          <p:cNvPicPr>
            <a:picLocks noChangeAspect="1"/>
          </p:cNvPicPr>
          <p:nvPr/>
        </p:nvPicPr>
        <p:blipFill>
          <a:blip r:embed="rId8"/>
          <a:stretch>
            <a:fillRect/>
          </a:stretch>
        </p:blipFill>
        <p:spPr>
          <a:xfrm>
            <a:off x="3050656" y="7838730"/>
            <a:ext cx="1421302" cy="924179"/>
          </a:xfrm>
          <a:prstGeom prst="rect">
            <a:avLst/>
          </a:prstGeom>
          <a:ln>
            <a:solidFill>
              <a:schemeClr val="tx1"/>
            </a:solidFill>
          </a:ln>
        </p:spPr>
      </p:pic>
      <p:pic>
        <p:nvPicPr>
          <p:cNvPr id="19" name="図 18">
            <a:extLst>
              <a:ext uri="{FF2B5EF4-FFF2-40B4-BE49-F238E27FC236}">
                <a16:creationId xmlns:a16="http://schemas.microsoft.com/office/drawing/2014/main" id="{358661BD-FFE6-60E6-9CF0-8B01542E3DBF}"/>
              </a:ext>
            </a:extLst>
          </p:cNvPr>
          <p:cNvPicPr>
            <a:picLocks noChangeAspect="1"/>
          </p:cNvPicPr>
          <p:nvPr/>
        </p:nvPicPr>
        <p:blipFill>
          <a:blip r:embed="rId9"/>
          <a:stretch>
            <a:fillRect/>
          </a:stretch>
        </p:blipFill>
        <p:spPr>
          <a:xfrm>
            <a:off x="6358761" y="6665023"/>
            <a:ext cx="1421302" cy="924179"/>
          </a:xfrm>
          <a:prstGeom prst="rect">
            <a:avLst/>
          </a:prstGeom>
          <a:ln>
            <a:solidFill>
              <a:schemeClr val="tx1"/>
            </a:solidFill>
          </a:ln>
        </p:spPr>
      </p:pic>
      <p:pic>
        <p:nvPicPr>
          <p:cNvPr id="20" name="図 19">
            <a:extLst>
              <a:ext uri="{FF2B5EF4-FFF2-40B4-BE49-F238E27FC236}">
                <a16:creationId xmlns:a16="http://schemas.microsoft.com/office/drawing/2014/main" id="{85141FC4-4609-7A1F-5B30-0AE4DC5EC87E}"/>
              </a:ext>
            </a:extLst>
          </p:cNvPr>
          <p:cNvPicPr>
            <a:picLocks noChangeAspect="1"/>
          </p:cNvPicPr>
          <p:nvPr/>
        </p:nvPicPr>
        <p:blipFill>
          <a:blip r:embed="rId10"/>
          <a:stretch>
            <a:fillRect/>
          </a:stretch>
        </p:blipFill>
        <p:spPr>
          <a:xfrm>
            <a:off x="6358761" y="7838730"/>
            <a:ext cx="1421302" cy="924179"/>
          </a:xfrm>
          <a:prstGeom prst="rect">
            <a:avLst/>
          </a:prstGeom>
          <a:ln>
            <a:solidFill>
              <a:schemeClr val="tx1"/>
            </a:solidFill>
          </a:ln>
        </p:spPr>
      </p:pic>
      <p:pic>
        <p:nvPicPr>
          <p:cNvPr id="21" name="図 20">
            <a:extLst>
              <a:ext uri="{FF2B5EF4-FFF2-40B4-BE49-F238E27FC236}">
                <a16:creationId xmlns:a16="http://schemas.microsoft.com/office/drawing/2014/main" id="{B9705F42-A531-BE29-DD19-B757A442E02B}"/>
              </a:ext>
            </a:extLst>
          </p:cNvPr>
          <p:cNvPicPr>
            <a:picLocks noChangeAspect="1"/>
          </p:cNvPicPr>
          <p:nvPr/>
        </p:nvPicPr>
        <p:blipFill>
          <a:blip r:embed="rId11"/>
          <a:stretch>
            <a:fillRect/>
          </a:stretch>
        </p:blipFill>
        <p:spPr>
          <a:xfrm>
            <a:off x="8012816" y="5473492"/>
            <a:ext cx="1421308" cy="924182"/>
          </a:xfrm>
          <a:prstGeom prst="rect">
            <a:avLst/>
          </a:prstGeom>
          <a:ln>
            <a:solidFill>
              <a:schemeClr val="tx1"/>
            </a:solidFill>
          </a:ln>
        </p:spPr>
      </p:pic>
      <p:pic>
        <p:nvPicPr>
          <p:cNvPr id="22" name="図 21">
            <a:extLst>
              <a:ext uri="{FF2B5EF4-FFF2-40B4-BE49-F238E27FC236}">
                <a16:creationId xmlns:a16="http://schemas.microsoft.com/office/drawing/2014/main" id="{3A45ED54-F656-1698-87B3-0A6FB0F614A6}"/>
              </a:ext>
            </a:extLst>
          </p:cNvPr>
          <p:cNvPicPr>
            <a:picLocks noChangeAspect="1"/>
          </p:cNvPicPr>
          <p:nvPr/>
        </p:nvPicPr>
        <p:blipFill>
          <a:blip r:embed="rId12"/>
          <a:stretch>
            <a:fillRect/>
          </a:stretch>
        </p:blipFill>
        <p:spPr>
          <a:xfrm>
            <a:off x="8012810" y="6665023"/>
            <a:ext cx="1421308" cy="924182"/>
          </a:xfrm>
          <a:prstGeom prst="rect">
            <a:avLst/>
          </a:prstGeom>
          <a:ln>
            <a:solidFill>
              <a:schemeClr val="tx1"/>
            </a:solidFill>
          </a:ln>
        </p:spPr>
      </p:pic>
      <p:pic>
        <p:nvPicPr>
          <p:cNvPr id="23" name="図 22">
            <a:extLst>
              <a:ext uri="{FF2B5EF4-FFF2-40B4-BE49-F238E27FC236}">
                <a16:creationId xmlns:a16="http://schemas.microsoft.com/office/drawing/2014/main" id="{C7308395-58C4-C702-64B2-F4B1FBB8DFE7}"/>
              </a:ext>
            </a:extLst>
          </p:cNvPr>
          <p:cNvPicPr>
            <a:picLocks noChangeAspect="1"/>
          </p:cNvPicPr>
          <p:nvPr/>
        </p:nvPicPr>
        <p:blipFill>
          <a:blip r:embed="rId13"/>
          <a:stretch>
            <a:fillRect/>
          </a:stretch>
        </p:blipFill>
        <p:spPr>
          <a:xfrm>
            <a:off x="8012811" y="7856557"/>
            <a:ext cx="1393890" cy="906354"/>
          </a:xfrm>
          <a:prstGeom prst="rect">
            <a:avLst/>
          </a:prstGeom>
          <a:ln>
            <a:solidFill>
              <a:schemeClr val="tx1"/>
            </a:solidFill>
          </a:ln>
        </p:spPr>
      </p:pic>
      <p:pic>
        <p:nvPicPr>
          <p:cNvPr id="24" name="図 23">
            <a:extLst>
              <a:ext uri="{FF2B5EF4-FFF2-40B4-BE49-F238E27FC236}">
                <a16:creationId xmlns:a16="http://schemas.microsoft.com/office/drawing/2014/main" id="{6CB4006F-E737-EBB9-83FE-6AFE65B14BAF}"/>
              </a:ext>
            </a:extLst>
          </p:cNvPr>
          <p:cNvPicPr>
            <a:picLocks noChangeAspect="1"/>
          </p:cNvPicPr>
          <p:nvPr/>
        </p:nvPicPr>
        <p:blipFill>
          <a:blip r:embed="rId14"/>
          <a:stretch>
            <a:fillRect/>
          </a:stretch>
        </p:blipFill>
        <p:spPr>
          <a:xfrm>
            <a:off x="9711212" y="5473492"/>
            <a:ext cx="1421308" cy="924182"/>
          </a:xfrm>
          <a:prstGeom prst="rect">
            <a:avLst/>
          </a:prstGeom>
          <a:ln>
            <a:solidFill>
              <a:schemeClr val="tx1"/>
            </a:solidFill>
          </a:ln>
        </p:spPr>
      </p:pic>
      <p:pic>
        <p:nvPicPr>
          <p:cNvPr id="2" name="図 1">
            <a:extLst>
              <a:ext uri="{FF2B5EF4-FFF2-40B4-BE49-F238E27FC236}">
                <a16:creationId xmlns:a16="http://schemas.microsoft.com/office/drawing/2014/main" id="{EF911D70-4664-ECDA-031B-7FD645260754}"/>
              </a:ext>
            </a:extLst>
          </p:cNvPr>
          <p:cNvPicPr>
            <a:picLocks noChangeAspect="1"/>
          </p:cNvPicPr>
          <p:nvPr/>
        </p:nvPicPr>
        <p:blipFill>
          <a:blip r:embed="rId15"/>
          <a:stretch>
            <a:fillRect/>
          </a:stretch>
        </p:blipFill>
        <p:spPr>
          <a:xfrm>
            <a:off x="9711212" y="6665026"/>
            <a:ext cx="1421302" cy="924176"/>
          </a:xfrm>
          <a:prstGeom prst="rect">
            <a:avLst/>
          </a:prstGeom>
          <a:ln>
            <a:solidFill>
              <a:schemeClr val="tx1"/>
            </a:solidFill>
          </a:ln>
        </p:spPr>
      </p:pic>
      <p:pic>
        <p:nvPicPr>
          <p:cNvPr id="3" name="図 2">
            <a:extLst>
              <a:ext uri="{FF2B5EF4-FFF2-40B4-BE49-F238E27FC236}">
                <a16:creationId xmlns:a16="http://schemas.microsoft.com/office/drawing/2014/main" id="{48C29A64-8A23-36E7-88FB-C84FA1A1DBC0}"/>
              </a:ext>
            </a:extLst>
          </p:cNvPr>
          <p:cNvPicPr>
            <a:picLocks noChangeAspect="1"/>
          </p:cNvPicPr>
          <p:nvPr/>
        </p:nvPicPr>
        <p:blipFill>
          <a:blip r:embed="rId16"/>
          <a:stretch>
            <a:fillRect/>
          </a:stretch>
        </p:blipFill>
        <p:spPr>
          <a:xfrm>
            <a:off x="9711212" y="7838730"/>
            <a:ext cx="1421302" cy="924179"/>
          </a:xfrm>
          <a:prstGeom prst="rect">
            <a:avLst/>
          </a:prstGeom>
          <a:ln>
            <a:solidFill>
              <a:schemeClr val="tx1"/>
            </a:solidFill>
          </a:ln>
        </p:spPr>
      </p:pic>
      <p:pic>
        <p:nvPicPr>
          <p:cNvPr id="5" name="図 4">
            <a:extLst>
              <a:ext uri="{FF2B5EF4-FFF2-40B4-BE49-F238E27FC236}">
                <a16:creationId xmlns:a16="http://schemas.microsoft.com/office/drawing/2014/main" id="{901E35B7-6B27-E6D4-AE3B-2CD3040442EC}"/>
              </a:ext>
            </a:extLst>
          </p:cNvPr>
          <p:cNvPicPr>
            <a:picLocks noChangeAspect="1"/>
          </p:cNvPicPr>
          <p:nvPr/>
        </p:nvPicPr>
        <p:blipFill>
          <a:blip r:embed="rId17"/>
          <a:stretch>
            <a:fillRect/>
          </a:stretch>
        </p:blipFill>
        <p:spPr>
          <a:xfrm>
            <a:off x="11409609" y="5473491"/>
            <a:ext cx="1421305" cy="924179"/>
          </a:xfrm>
          <a:prstGeom prst="rect">
            <a:avLst/>
          </a:prstGeom>
          <a:ln>
            <a:solidFill>
              <a:schemeClr val="tx1"/>
            </a:solidFill>
          </a:ln>
        </p:spPr>
      </p:pic>
    </p:spTree>
    <p:extLst>
      <p:ext uri="{BB962C8B-B14F-4D97-AF65-F5344CB8AC3E}">
        <p14:creationId xmlns:p14="http://schemas.microsoft.com/office/powerpoint/2010/main" val="2712981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B7434E-F7B5-E5E6-9FF8-473045DA2DF7}"/>
              </a:ext>
            </a:extLst>
          </p:cNvPr>
          <p:cNvSpPr>
            <a:spLocks noGrp="1"/>
          </p:cNvSpPr>
          <p:nvPr>
            <p:ph type="title"/>
          </p:nvPr>
        </p:nvSpPr>
        <p:spPr>
          <a:xfrm>
            <a:off x="1746504" y="3872706"/>
            <a:ext cx="14721840" cy="1855788"/>
          </a:xfrm>
        </p:spPr>
        <p:txBody>
          <a:bodyPr/>
          <a:lstStyle/>
          <a:p>
            <a:r>
              <a:rPr kumimoji="1" lang="ja-JP" altLang="en-US" dirty="0"/>
              <a:t>問題と解答</a:t>
            </a:r>
          </a:p>
        </p:txBody>
      </p:sp>
    </p:spTree>
    <p:extLst>
      <p:ext uri="{BB962C8B-B14F-4D97-AF65-F5344CB8AC3E}">
        <p14:creationId xmlns:p14="http://schemas.microsoft.com/office/powerpoint/2010/main" val="2313499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4B4125A9-DC36-4EB8-A49C-602AC0E0138B}"/>
              </a:ext>
            </a:extLst>
          </p:cNvPr>
          <p:cNvSpPr/>
          <p:nvPr/>
        </p:nvSpPr>
        <p:spPr>
          <a:xfrm>
            <a:off x="0" y="0"/>
            <a:ext cx="17068799" cy="96012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477122"/>
            <a:endParaRPr kumimoji="1" lang="ja-JP" altLang="en-US" sz="5815">
              <a:solidFill>
                <a:prstClr val="white"/>
              </a:solidFill>
              <a:latin typeface="Calibri" panose="020F0502020204030204"/>
              <a:ea typeface="游ゴシック" panose="020B0400000000000000" pitchFamily="50" charset="-128"/>
            </a:endParaRPr>
          </a:p>
        </p:txBody>
      </p:sp>
      <p:sp>
        <p:nvSpPr>
          <p:cNvPr id="2" name="タイトル 1">
            <a:extLst>
              <a:ext uri="{FF2B5EF4-FFF2-40B4-BE49-F238E27FC236}">
                <a16:creationId xmlns:a16="http://schemas.microsoft.com/office/drawing/2014/main" id="{7AFE1573-82D1-4CE9-81ED-68CBE7FE3F35}"/>
              </a:ext>
            </a:extLst>
          </p:cNvPr>
          <p:cNvSpPr>
            <a:spLocks noGrp="1"/>
          </p:cNvSpPr>
          <p:nvPr>
            <p:ph type="title"/>
          </p:nvPr>
        </p:nvSpPr>
        <p:spPr>
          <a:xfrm>
            <a:off x="2164373" y="2468081"/>
            <a:ext cx="12740054" cy="2817102"/>
          </a:xfrm>
        </p:spPr>
        <p:txBody>
          <a:bodyPr>
            <a:normAutofit/>
          </a:bodyPr>
          <a:lstStyle/>
          <a:p>
            <a:r>
              <a:rPr lang="ja-JP" altLang="en-US" sz="7754" b="1" dirty="0"/>
              <a:t>書籍（１冊全部）　</a:t>
            </a:r>
          </a:p>
        </p:txBody>
      </p:sp>
      <p:sp>
        <p:nvSpPr>
          <p:cNvPr id="3" name="テキスト ボックス 2">
            <a:extLst>
              <a:ext uri="{FF2B5EF4-FFF2-40B4-BE49-F238E27FC236}">
                <a16:creationId xmlns:a16="http://schemas.microsoft.com/office/drawing/2014/main" id="{07DBE606-6DF4-4CA7-981D-33F26B8B4518}"/>
              </a:ext>
            </a:extLst>
          </p:cNvPr>
          <p:cNvSpPr txBox="1"/>
          <p:nvPr/>
        </p:nvSpPr>
        <p:spPr>
          <a:xfrm>
            <a:off x="9855694" y="6394575"/>
            <a:ext cx="5603039" cy="987193"/>
          </a:xfrm>
          <a:prstGeom prst="rect">
            <a:avLst/>
          </a:prstGeom>
          <a:noFill/>
        </p:spPr>
        <p:txBody>
          <a:bodyPr wrap="square" rtlCol="0">
            <a:spAutoFit/>
          </a:bodyPr>
          <a:lstStyle/>
          <a:p>
            <a:pPr defTabSz="1477122"/>
            <a:r>
              <a:rPr kumimoji="1" lang="ja-JP" altLang="en-US" sz="5815" b="1" dirty="0">
                <a:solidFill>
                  <a:prstClr val="black"/>
                </a:solidFill>
                <a:latin typeface="Calibri" panose="020F0502020204030204"/>
                <a:ea typeface="游ゴシック" panose="020B0400000000000000" pitchFamily="50" charset="-128"/>
              </a:rPr>
              <a:t>著者：</a:t>
            </a:r>
            <a:r>
              <a:rPr kumimoji="1" lang="en-US" altLang="ja-JP" sz="5815" b="1" dirty="0">
                <a:solidFill>
                  <a:prstClr val="black"/>
                </a:solidFill>
                <a:latin typeface="Calibri" panose="020F0502020204030204"/>
                <a:ea typeface="游ゴシック" panose="020B0400000000000000" pitchFamily="50" charset="-128"/>
              </a:rPr>
              <a:t>A</a:t>
            </a:r>
            <a:r>
              <a:rPr kumimoji="1" lang="ja-JP" altLang="en-US" sz="5815" b="1" dirty="0">
                <a:solidFill>
                  <a:prstClr val="black"/>
                </a:solidFill>
                <a:latin typeface="Calibri" panose="020F0502020204030204"/>
                <a:ea typeface="游ゴシック" panose="020B0400000000000000" pitchFamily="50" charset="-128"/>
              </a:rPr>
              <a:t>の単著</a:t>
            </a:r>
            <a:endParaRPr kumimoji="1" lang="ja-JP" altLang="en-US" sz="5815" dirty="0">
              <a:solidFill>
                <a:prstClr val="black"/>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3331556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FE1573-82D1-4CE9-81ED-68CBE7FE3F35}"/>
              </a:ext>
            </a:extLst>
          </p:cNvPr>
          <p:cNvSpPr>
            <a:spLocks noGrp="1"/>
          </p:cNvSpPr>
          <p:nvPr>
            <p:ph type="title"/>
          </p:nvPr>
        </p:nvSpPr>
        <p:spPr>
          <a:xfrm>
            <a:off x="1553590" y="249408"/>
            <a:ext cx="12740054" cy="1855789"/>
          </a:xfrm>
        </p:spPr>
        <p:txBody>
          <a:bodyPr>
            <a:normAutofit/>
          </a:bodyPr>
          <a:lstStyle/>
          <a:p>
            <a:r>
              <a:rPr lang="ja-JP" altLang="en-US" sz="7754" b="1" dirty="0"/>
              <a:t>答</a:t>
            </a:r>
          </a:p>
        </p:txBody>
      </p:sp>
      <p:sp>
        <p:nvSpPr>
          <p:cNvPr id="3" name="正方形/長方形 2">
            <a:extLst>
              <a:ext uri="{FF2B5EF4-FFF2-40B4-BE49-F238E27FC236}">
                <a16:creationId xmlns:a16="http://schemas.microsoft.com/office/drawing/2014/main" id="{2A02F9EF-10A7-4FEB-A28D-7EB5025CA1DD}"/>
              </a:ext>
            </a:extLst>
          </p:cNvPr>
          <p:cNvSpPr/>
          <p:nvPr/>
        </p:nvSpPr>
        <p:spPr>
          <a:xfrm>
            <a:off x="1971555" y="3091328"/>
            <a:ext cx="3365563" cy="12215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defTabSz="1477122"/>
            <a:r>
              <a:rPr kumimoji="1" lang="ja-JP" altLang="en-US" sz="3877" dirty="0">
                <a:solidFill>
                  <a:prstClr val="black"/>
                </a:solidFill>
                <a:latin typeface="Calibri" panose="020F0502020204030204"/>
                <a:ea typeface="游ゴシック" panose="020B0400000000000000" pitchFamily="50" charset="-128"/>
              </a:rPr>
              <a:t>著者</a:t>
            </a:r>
            <a:r>
              <a:rPr kumimoji="1" lang="en-US" altLang="ja-JP" sz="3877" dirty="0">
                <a:solidFill>
                  <a:prstClr val="black"/>
                </a:solidFill>
                <a:latin typeface="Calibri" panose="020F0502020204030204"/>
                <a:ea typeface="游ゴシック" panose="020B0400000000000000" pitchFamily="50" charset="-128"/>
              </a:rPr>
              <a:t>A</a:t>
            </a:r>
          </a:p>
          <a:p>
            <a:pPr algn="ctr" defTabSz="1477122"/>
            <a:r>
              <a:rPr kumimoji="1" lang="ja-JP" altLang="en-US" sz="3877" dirty="0">
                <a:solidFill>
                  <a:prstClr val="black"/>
                </a:solidFill>
                <a:latin typeface="Calibri" panose="020F0502020204030204"/>
                <a:ea typeface="游ゴシック" panose="020B0400000000000000" pitchFamily="50" charset="-128"/>
              </a:rPr>
              <a:t>フルネーム</a:t>
            </a:r>
          </a:p>
        </p:txBody>
      </p:sp>
      <p:sp>
        <p:nvSpPr>
          <p:cNvPr id="4" name="正方形/長方形 3">
            <a:extLst>
              <a:ext uri="{FF2B5EF4-FFF2-40B4-BE49-F238E27FC236}">
                <a16:creationId xmlns:a16="http://schemas.microsoft.com/office/drawing/2014/main" id="{A9816BC2-0A76-42F6-83C0-2EFD656ED618}"/>
              </a:ext>
            </a:extLst>
          </p:cNvPr>
          <p:cNvSpPr/>
          <p:nvPr/>
        </p:nvSpPr>
        <p:spPr>
          <a:xfrm>
            <a:off x="5337118" y="3091328"/>
            <a:ext cx="3365563" cy="12215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defTabSz="1477122"/>
            <a:r>
              <a:rPr kumimoji="1" lang="ja-JP" altLang="en-US" sz="5815" dirty="0">
                <a:solidFill>
                  <a:prstClr val="black"/>
                </a:solidFill>
                <a:latin typeface="Calibri" panose="020F0502020204030204"/>
                <a:ea typeface="游ゴシック" panose="020B0400000000000000" pitchFamily="50" charset="-128"/>
              </a:rPr>
              <a:t>年号</a:t>
            </a:r>
          </a:p>
        </p:txBody>
      </p:sp>
      <p:sp>
        <p:nvSpPr>
          <p:cNvPr id="5" name="正方形/長方形 4">
            <a:extLst>
              <a:ext uri="{FF2B5EF4-FFF2-40B4-BE49-F238E27FC236}">
                <a16:creationId xmlns:a16="http://schemas.microsoft.com/office/drawing/2014/main" id="{937FE3AB-025A-46A0-A242-78050468646A}"/>
              </a:ext>
            </a:extLst>
          </p:cNvPr>
          <p:cNvSpPr/>
          <p:nvPr/>
        </p:nvSpPr>
        <p:spPr>
          <a:xfrm>
            <a:off x="8702681" y="3091328"/>
            <a:ext cx="3365563" cy="12215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defTabSz="1477122"/>
            <a:r>
              <a:rPr kumimoji="1" lang="ja-JP" altLang="en-US" sz="3554" dirty="0">
                <a:solidFill>
                  <a:prstClr val="black"/>
                </a:solidFill>
                <a:latin typeface="Calibri" panose="020F0502020204030204"/>
                <a:ea typeface="游ゴシック" panose="020B0400000000000000" pitchFamily="50" charset="-128"/>
              </a:rPr>
              <a:t>本の</a:t>
            </a:r>
            <a:br>
              <a:rPr kumimoji="1" lang="en-US" altLang="ja-JP" sz="3554" dirty="0">
                <a:solidFill>
                  <a:prstClr val="black"/>
                </a:solidFill>
                <a:latin typeface="Calibri" panose="020F0502020204030204"/>
                <a:ea typeface="游ゴシック" panose="020B0400000000000000" pitchFamily="50" charset="-128"/>
              </a:rPr>
            </a:br>
            <a:r>
              <a:rPr kumimoji="1" lang="ja-JP" altLang="en-US" sz="3554" dirty="0">
                <a:solidFill>
                  <a:prstClr val="black"/>
                </a:solidFill>
                <a:latin typeface="Calibri" panose="020F0502020204030204"/>
                <a:ea typeface="游ゴシック" panose="020B0400000000000000" pitchFamily="50" charset="-128"/>
              </a:rPr>
              <a:t>タイトル</a:t>
            </a:r>
          </a:p>
        </p:txBody>
      </p:sp>
      <p:sp>
        <p:nvSpPr>
          <p:cNvPr id="6" name="正方形/長方形 5">
            <a:extLst>
              <a:ext uri="{FF2B5EF4-FFF2-40B4-BE49-F238E27FC236}">
                <a16:creationId xmlns:a16="http://schemas.microsoft.com/office/drawing/2014/main" id="{21F96C59-A86D-4A7C-9553-322A367FD37F}"/>
              </a:ext>
            </a:extLst>
          </p:cNvPr>
          <p:cNvSpPr/>
          <p:nvPr/>
        </p:nvSpPr>
        <p:spPr>
          <a:xfrm>
            <a:off x="12068245" y="3091325"/>
            <a:ext cx="3365563" cy="12215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defTabSz="1477122"/>
            <a:r>
              <a:rPr kumimoji="1" lang="ja-JP" altLang="en-US" sz="3554" dirty="0">
                <a:solidFill>
                  <a:prstClr val="black"/>
                </a:solidFill>
                <a:latin typeface="Calibri" panose="020F0502020204030204"/>
                <a:ea typeface="游ゴシック" panose="020B0400000000000000" pitchFamily="50" charset="-128"/>
              </a:rPr>
              <a:t>出版社名</a:t>
            </a:r>
          </a:p>
        </p:txBody>
      </p:sp>
      <p:sp>
        <p:nvSpPr>
          <p:cNvPr id="7" name="テキスト ボックス 6">
            <a:extLst>
              <a:ext uri="{FF2B5EF4-FFF2-40B4-BE49-F238E27FC236}">
                <a16:creationId xmlns:a16="http://schemas.microsoft.com/office/drawing/2014/main" id="{4FCA6E0C-88D5-58A4-8B00-F0A0103E01C2}"/>
              </a:ext>
            </a:extLst>
          </p:cNvPr>
          <p:cNvSpPr txBox="1"/>
          <p:nvPr/>
        </p:nvSpPr>
        <p:spPr>
          <a:xfrm>
            <a:off x="1971554" y="5534668"/>
            <a:ext cx="12729192" cy="1981633"/>
          </a:xfrm>
          <a:prstGeom prst="rect">
            <a:avLst/>
          </a:prstGeom>
          <a:noFill/>
        </p:spPr>
        <p:txBody>
          <a:bodyPr wrap="square" rtlCol="0">
            <a:spAutoFit/>
          </a:bodyPr>
          <a:lstStyle/>
          <a:p>
            <a:pPr defTabSz="1477122"/>
            <a:r>
              <a:rPr kumimoji="1" lang="ja-JP" altLang="en-US" sz="4523" b="1" dirty="0">
                <a:solidFill>
                  <a:prstClr val="black"/>
                </a:solidFill>
                <a:latin typeface="Calibri" panose="020F0502020204030204"/>
                <a:ea typeface="游ゴシック" panose="020B0400000000000000" pitchFamily="50" charset="-128"/>
              </a:rPr>
              <a:t>例：</a:t>
            </a:r>
            <a:endParaRPr kumimoji="1" lang="en-US" altLang="ja-JP" sz="4523" b="1" dirty="0">
              <a:solidFill>
                <a:prstClr val="black"/>
              </a:solidFill>
              <a:latin typeface="Calibri" panose="020F0502020204030204"/>
              <a:ea typeface="游ゴシック" panose="020B0400000000000000" pitchFamily="50" charset="-128"/>
            </a:endParaRPr>
          </a:p>
          <a:p>
            <a:pPr defTabSz="1477122"/>
            <a:r>
              <a:rPr lang="ja-JP" altLang="en-US" sz="3877" dirty="0">
                <a:solidFill>
                  <a:srgbClr val="242424"/>
                </a:solidFill>
                <a:latin typeface="-apple-system"/>
                <a:ea typeface="游ゴシック" panose="020B0400000000000000" pitchFamily="50" charset="-128"/>
              </a:rPr>
              <a:t>藤本徹（</a:t>
            </a:r>
            <a:r>
              <a:rPr lang="en-US" altLang="ja-JP" sz="3877" dirty="0">
                <a:solidFill>
                  <a:srgbClr val="242424"/>
                </a:solidFill>
                <a:latin typeface="-apple-system"/>
                <a:ea typeface="游ゴシック" panose="020B0400000000000000" pitchFamily="50" charset="-128"/>
              </a:rPr>
              <a:t>2007</a:t>
            </a:r>
            <a:r>
              <a:rPr lang="ja-JP" altLang="en-US" sz="3877" dirty="0">
                <a:solidFill>
                  <a:srgbClr val="242424"/>
                </a:solidFill>
                <a:latin typeface="-apple-system"/>
                <a:ea typeface="游ゴシック" panose="020B0400000000000000" pitchFamily="50" charset="-128"/>
              </a:rPr>
              <a:t>）</a:t>
            </a:r>
            <a:r>
              <a:rPr lang="en-US" altLang="ja-JP" sz="3877" dirty="0">
                <a:solidFill>
                  <a:srgbClr val="242424"/>
                </a:solidFill>
                <a:latin typeface="-apple-system"/>
                <a:ea typeface="游ゴシック" panose="020B0400000000000000" pitchFamily="50" charset="-128"/>
              </a:rPr>
              <a:t>『</a:t>
            </a:r>
            <a:r>
              <a:rPr lang="ja-JP" altLang="en-US" sz="3877" dirty="0">
                <a:solidFill>
                  <a:srgbClr val="202124"/>
                </a:solidFill>
                <a:latin typeface="arial" panose="020B0604020202020204" pitchFamily="34" charset="0"/>
                <a:ea typeface="游ゴシック" panose="020B0400000000000000" pitchFamily="50" charset="-128"/>
              </a:rPr>
              <a:t>シリアスゲーム</a:t>
            </a:r>
            <a:r>
              <a:rPr lang="en-US" altLang="ja-JP" sz="3877" dirty="0">
                <a:solidFill>
                  <a:srgbClr val="202124"/>
                </a:solidFill>
                <a:latin typeface="arial" panose="020B0604020202020204" pitchFamily="34" charset="0"/>
                <a:ea typeface="游ゴシック" panose="020B0400000000000000" pitchFamily="50" charset="-128"/>
              </a:rPr>
              <a:t>: </a:t>
            </a:r>
            <a:r>
              <a:rPr lang="ja-JP" altLang="en-US" sz="3877" dirty="0">
                <a:solidFill>
                  <a:srgbClr val="202124"/>
                </a:solidFill>
                <a:latin typeface="arial" panose="020B0604020202020204" pitchFamily="34" charset="0"/>
                <a:ea typeface="游ゴシック" panose="020B0400000000000000" pitchFamily="50" charset="-128"/>
              </a:rPr>
              <a:t>教育・社会に役立つデジタルゲーム</a:t>
            </a:r>
            <a:r>
              <a:rPr lang="en-US" altLang="ja-JP" sz="3877" dirty="0">
                <a:solidFill>
                  <a:srgbClr val="242424"/>
                </a:solidFill>
                <a:latin typeface="-apple-system"/>
                <a:ea typeface="游ゴシック" panose="020B0400000000000000" pitchFamily="50" charset="-128"/>
              </a:rPr>
              <a:t>』</a:t>
            </a:r>
            <a:r>
              <a:rPr lang="zh-TW" altLang="en-US" sz="3877" dirty="0">
                <a:solidFill>
                  <a:srgbClr val="242424"/>
                </a:solidFill>
                <a:latin typeface="游ゴシック" panose="020B0400000000000000" pitchFamily="50" charset="-128"/>
                <a:ea typeface="游ゴシック" panose="020B0400000000000000" pitchFamily="50" charset="-128"/>
              </a:rPr>
              <a:t>東京電機大学出版局</a:t>
            </a:r>
            <a:endParaRPr kumimoji="1" lang="ja-JP" altLang="en-US" sz="3877" dirty="0">
              <a:solidFill>
                <a:prstClr val="black"/>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418856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4B4125A9-DC36-4EB8-A49C-602AC0E0138B}"/>
              </a:ext>
            </a:extLst>
          </p:cNvPr>
          <p:cNvSpPr/>
          <p:nvPr/>
        </p:nvSpPr>
        <p:spPr>
          <a:xfrm>
            <a:off x="0" y="0"/>
            <a:ext cx="17068800" cy="96012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477122"/>
            <a:endParaRPr kumimoji="1" lang="ja-JP" altLang="en-US" sz="5815">
              <a:solidFill>
                <a:prstClr val="white"/>
              </a:solidFill>
              <a:latin typeface="Calibri" panose="020F0502020204030204"/>
              <a:ea typeface="游ゴシック" panose="020B0400000000000000" pitchFamily="50" charset="-128"/>
            </a:endParaRPr>
          </a:p>
        </p:txBody>
      </p:sp>
      <p:sp>
        <p:nvSpPr>
          <p:cNvPr id="2" name="タイトル 1">
            <a:extLst>
              <a:ext uri="{FF2B5EF4-FFF2-40B4-BE49-F238E27FC236}">
                <a16:creationId xmlns:a16="http://schemas.microsoft.com/office/drawing/2014/main" id="{7AFE1573-82D1-4CE9-81ED-68CBE7FE3F35}"/>
              </a:ext>
            </a:extLst>
          </p:cNvPr>
          <p:cNvSpPr>
            <a:spLocks noGrp="1"/>
          </p:cNvSpPr>
          <p:nvPr>
            <p:ph type="title"/>
          </p:nvPr>
        </p:nvSpPr>
        <p:spPr>
          <a:xfrm>
            <a:off x="2164373" y="2468081"/>
            <a:ext cx="12740054" cy="2817102"/>
          </a:xfrm>
        </p:spPr>
        <p:txBody>
          <a:bodyPr>
            <a:normAutofit/>
          </a:bodyPr>
          <a:lstStyle/>
          <a:p>
            <a:r>
              <a:rPr lang="ja-JP" altLang="en-US" sz="7754" b="1" dirty="0"/>
              <a:t>書籍（１冊全部）　</a:t>
            </a:r>
          </a:p>
        </p:txBody>
      </p:sp>
      <p:sp>
        <p:nvSpPr>
          <p:cNvPr id="3" name="テキスト ボックス 2">
            <a:extLst>
              <a:ext uri="{FF2B5EF4-FFF2-40B4-BE49-F238E27FC236}">
                <a16:creationId xmlns:a16="http://schemas.microsoft.com/office/drawing/2014/main" id="{07DBE606-6DF4-4CA7-981D-33F26B8B4518}"/>
              </a:ext>
            </a:extLst>
          </p:cNvPr>
          <p:cNvSpPr txBox="1"/>
          <p:nvPr/>
        </p:nvSpPr>
        <p:spPr>
          <a:xfrm>
            <a:off x="8814863" y="6394576"/>
            <a:ext cx="6643870" cy="987193"/>
          </a:xfrm>
          <a:prstGeom prst="rect">
            <a:avLst/>
          </a:prstGeom>
          <a:noFill/>
        </p:spPr>
        <p:txBody>
          <a:bodyPr wrap="square" rtlCol="0">
            <a:spAutoFit/>
          </a:bodyPr>
          <a:lstStyle/>
          <a:p>
            <a:pPr defTabSz="1477122"/>
            <a:r>
              <a:rPr kumimoji="1" lang="ja-JP" altLang="en-US" sz="5815" b="1" dirty="0">
                <a:solidFill>
                  <a:prstClr val="black"/>
                </a:solidFill>
                <a:latin typeface="Calibri" panose="020F0502020204030204"/>
                <a:ea typeface="游ゴシック" panose="020B0400000000000000" pitchFamily="50" charset="-128"/>
              </a:rPr>
              <a:t>著者：</a:t>
            </a:r>
            <a:r>
              <a:rPr kumimoji="1" lang="en-US" altLang="ja-JP" sz="5815" b="1" dirty="0">
                <a:solidFill>
                  <a:prstClr val="black"/>
                </a:solidFill>
                <a:latin typeface="Calibri" panose="020F0502020204030204"/>
                <a:ea typeface="游ゴシック" panose="020B0400000000000000" pitchFamily="50" charset="-128"/>
              </a:rPr>
              <a:t>A</a:t>
            </a:r>
            <a:r>
              <a:rPr kumimoji="1" lang="ja-JP" altLang="en-US" sz="5815" b="1" dirty="0">
                <a:solidFill>
                  <a:prstClr val="black"/>
                </a:solidFill>
                <a:latin typeface="Calibri" panose="020F0502020204030204"/>
                <a:ea typeface="游ゴシック" panose="020B0400000000000000" pitchFamily="50" charset="-128"/>
              </a:rPr>
              <a:t>・</a:t>
            </a:r>
            <a:r>
              <a:rPr kumimoji="1" lang="en-US" altLang="ja-JP" sz="5815" b="1" dirty="0">
                <a:solidFill>
                  <a:prstClr val="black"/>
                </a:solidFill>
                <a:latin typeface="Calibri" panose="020F0502020204030204"/>
                <a:ea typeface="游ゴシック" panose="020B0400000000000000" pitchFamily="50" charset="-128"/>
              </a:rPr>
              <a:t>B</a:t>
            </a:r>
            <a:r>
              <a:rPr kumimoji="1" lang="ja-JP" altLang="en-US" sz="5815" b="1" dirty="0">
                <a:solidFill>
                  <a:prstClr val="black"/>
                </a:solidFill>
                <a:latin typeface="Calibri" panose="020F0502020204030204"/>
                <a:ea typeface="游ゴシック" panose="020B0400000000000000" pitchFamily="50" charset="-128"/>
              </a:rPr>
              <a:t>の連名</a:t>
            </a:r>
            <a:endParaRPr kumimoji="1" lang="ja-JP" altLang="en-US" sz="5815" dirty="0">
              <a:solidFill>
                <a:prstClr val="black"/>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2514052539"/>
      </p:ext>
    </p:extLst>
  </p:cSld>
  <p:clrMapOvr>
    <a:masterClrMapping/>
  </p:clrMapOvr>
</p:sld>
</file>

<file path=ppt/theme/theme1.xml><?xml version="1.0" encoding="utf-8"?>
<a:theme xmlns:a="http://schemas.openxmlformats.org/drawingml/2006/main" name="Office 2013 - 2022 テーマ">
  <a:themeElements>
    <a:clrScheme name="Office 2013 - 2022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4821</TotalTime>
  <Words>825</Words>
  <Application>Microsoft Office PowerPoint</Application>
  <PresentationFormat>ユーザー設定</PresentationFormat>
  <Paragraphs>89</Paragraphs>
  <Slides>18</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18</vt:i4>
      </vt:variant>
    </vt:vector>
  </HeadingPairs>
  <TitlesOfParts>
    <vt:vector size="27" baseType="lpstr">
      <vt:lpstr>-apple-system</vt:lpstr>
      <vt:lpstr>robotoregular</vt:lpstr>
      <vt:lpstr>游ゴシック</vt:lpstr>
      <vt:lpstr>Arial</vt:lpstr>
      <vt:lpstr>Arial</vt:lpstr>
      <vt:lpstr>Calibri</vt:lpstr>
      <vt:lpstr>Calibri Light</vt:lpstr>
      <vt:lpstr>Office 2013 - 2022 テーマ</vt:lpstr>
      <vt:lpstr>Office テーマ</vt:lpstr>
      <vt:lpstr>参考文献スピード</vt:lpstr>
      <vt:lpstr>参考文献スピードの準備</vt:lpstr>
      <vt:lpstr>参考文献スピードのルール</vt:lpstr>
      <vt:lpstr>カードと解答ゾーン</vt:lpstr>
      <vt:lpstr>PowerPoint プレゼンテーション</vt:lpstr>
      <vt:lpstr>問題と解答</vt:lpstr>
      <vt:lpstr>書籍（１冊全部）　</vt:lpstr>
      <vt:lpstr>答</vt:lpstr>
      <vt:lpstr>書籍（１冊全部）　</vt:lpstr>
      <vt:lpstr>答</vt:lpstr>
      <vt:lpstr>論文・紀要</vt:lpstr>
      <vt:lpstr>答</vt:lpstr>
      <vt:lpstr>論文・紀要</vt:lpstr>
      <vt:lpstr>答</vt:lpstr>
      <vt:lpstr>Webサイト</vt:lpstr>
      <vt:lpstr>答</vt:lpstr>
      <vt:lpstr>カード作成見本</vt:lpstr>
      <vt:lpstr>著者Aのフルネーム</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書籍（１冊全部）</dc:title>
  <dc:creator>福山　佑樹</dc:creator>
  <cp:lastModifiedBy>福山　佑樹</cp:lastModifiedBy>
  <cp:revision>7</cp:revision>
  <cp:lastPrinted>2022-04-06T04:59:20Z</cp:lastPrinted>
  <dcterms:created xsi:type="dcterms:W3CDTF">2022-03-25T03:02:15Z</dcterms:created>
  <dcterms:modified xsi:type="dcterms:W3CDTF">2024-07-01T01:28:16Z</dcterms:modified>
</cp:coreProperties>
</file>